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9"/>
  </p:notesMasterIdLst>
  <p:sldIdLst>
    <p:sldId id="256" r:id="rId2"/>
    <p:sldId id="277" r:id="rId3"/>
    <p:sldId id="258" r:id="rId4"/>
    <p:sldId id="260" r:id="rId5"/>
    <p:sldId id="259" r:id="rId6"/>
    <p:sldId id="302" r:id="rId7"/>
    <p:sldId id="303" r:id="rId8"/>
    <p:sldId id="264" r:id="rId9"/>
    <p:sldId id="268" r:id="rId10"/>
    <p:sldId id="304" r:id="rId11"/>
    <p:sldId id="269" r:id="rId12"/>
    <p:sldId id="305" r:id="rId13"/>
    <p:sldId id="306" r:id="rId14"/>
    <p:sldId id="307" r:id="rId15"/>
    <p:sldId id="308" r:id="rId16"/>
    <p:sldId id="267" r:id="rId17"/>
    <p:sldId id="276" r:id="rId1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exend Exa" panose="020B0604020202020204" charset="0"/>
      <p:regular r:id="rId28"/>
      <p:bold r:id="rId29"/>
    </p:embeddedFont>
    <p:embeddedFont>
      <p:font typeface="Lexend Exa Medium" panose="020B0604020202020204" charset="0"/>
      <p:regular r:id="rId30"/>
      <p:bold r:id="rId31"/>
    </p:embeddedFont>
    <p:embeddedFont>
      <p:font typeface="Palanquin Dark Medium" panose="020B0604020202020204" charset="0"/>
      <p:regular r:id="rId32"/>
      <p:bold r:id="rId33"/>
    </p:embeddedFont>
    <p:embeddedFont>
      <p:font typeface="PT Sans" panose="020B0503020203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6D9545-5EA7-4369-9A05-0B5578DB08C9}">
  <a:tblStyle styleId="{F46D9545-5EA7-4369-9A05-0B5578DB08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0947" autoAdjust="0"/>
  </p:normalViewPr>
  <p:slideViewPr>
    <p:cSldViewPr snapToGrid="0">
      <p:cViewPr varScale="1">
        <p:scale>
          <a:sx n="99" d="100"/>
          <a:sy n="99" d="100"/>
        </p:scale>
        <p:origin x="10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22048A92-8829-84D3-C003-5FBC0480C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9f2f57a71_0_207:notes">
            <a:extLst>
              <a:ext uri="{FF2B5EF4-FFF2-40B4-BE49-F238E27FC236}">
                <a16:creationId xmlns:a16="http://schemas.microsoft.com/office/drawing/2014/main" id="{AAA27534-4900-D56E-464B-3E849C52EB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9f2f57a71_0_207:notes">
            <a:extLst>
              <a:ext uri="{FF2B5EF4-FFF2-40B4-BE49-F238E27FC236}">
                <a16:creationId xmlns:a16="http://schemas.microsoft.com/office/drawing/2014/main" id="{0ED8541B-13D5-0FA3-9D26-A0967604CC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342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0830f5909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0830f5909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F868E59B-DDF0-9795-D90C-9034C4136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0830f5909_0_89:notes">
            <a:extLst>
              <a:ext uri="{FF2B5EF4-FFF2-40B4-BE49-F238E27FC236}">
                <a16:creationId xmlns:a16="http://schemas.microsoft.com/office/drawing/2014/main" id="{859A3EA8-4B2F-714E-44A1-C8D6F3A9F6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0830f5909_0_89:notes">
            <a:extLst>
              <a:ext uri="{FF2B5EF4-FFF2-40B4-BE49-F238E27FC236}">
                <a16:creationId xmlns:a16="http://schemas.microsoft.com/office/drawing/2014/main" id="{5287E1B5-D7A6-30D8-3F30-5DAD0A146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438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D6B281CA-31E5-8341-903B-4400A7DA5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0830f5909_0_89:notes">
            <a:extLst>
              <a:ext uri="{FF2B5EF4-FFF2-40B4-BE49-F238E27FC236}">
                <a16:creationId xmlns:a16="http://schemas.microsoft.com/office/drawing/2014/main" id="{638A2EFF-52D1-11C2-0CB2-10CA5C364A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0830f5909_0_89:notes">
            <a:extLst>
              <a:ext uri="{FF2B5EF4-FFF2-40B4-BE49-F238E27FC236}">
                <a16:creationId xmlns:a16="http://schemas.microsoft.com/office/drawing/2014/main" id="{39BFF563-085E-9537-5883-72DE164685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40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>
          <a:extLst>
            <a:ext uri="{FF2B5EF4-FFF2-40B4-BE49-F238E27FC236}">
              <a16:creationId xmlns:a16="http://schemas.microsoft.com/office/drawing/2014/main" id="{2483C9B4-75BB-E9F0-F62E-12BB63543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0830f5909_0_89:notes">
            <a:extLst>
              <a:ext uri="{FF2B5EF4-FFF2-40B4-BE49-F238E27FC236}">
                <a16:creationId xmlns:a16="http://schemas.microsoft.com/office/drawing/2014/main" id="{7D88701D-FAB4-C33A-4585-4724FC072F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0830f5909_0_89:notes">
            <a:extLst>
              <a:ext uri="{FF2B5EF4-FFF2-40B4-BE49-F238E27FC236}">
                <a16:creationId xmlns:a16="http://schemas.microsoft.com/office/drawing/2014/main" id="{88A62E59-8AF9-770F-F318-CB6A27600A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387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B0A7DAB4-31BC-5E00-DEED-2C899F0E5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9f2f57a71_0_207:notes">
            <a:extLst>
              <a:ext uri="{FF2B5EF4-FFF2-40B4-BE49-F238E27FC236}">
                <a16:creationId xmlns:a16="http://schemas.microsoft.com/office/drawing/2014/main" id="{271BE1C1-8243-9A8D-EB18-51C0451312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9f2f57a71_0_207:notes">
            <a:extLst>
              <a:ext uri="{FF2B5EF4-FFF2-40B4-BE49-F238E27FC236}">
                <a16:creationId xmlns:a16="http://schemas.microsoft.com/office/drawing/2014/main" id="{7C50D0E9-FF92-3CDB-A646-2D7BF401E1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277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0830f590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10830f590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073fe33b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073fe33b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10830f5909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10830f5909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c93c893a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c93c893a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>
          <a:extLst>
            <a:ext uri="{FF2B5EF4-FFF2-40B4-BE49-F238E27FC236}">
              <a16:creationId xmlns:a16="http://schemas.microsoft.com/office/drawing/2014/main" id="{3994FEA0-DD86-37F9-549C-88CB8BB2F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d6c00e730_0_89:notes">
            <a:extLst>
              <a:ext uri="{FF2B5EF4-FFF2-40B4-BE49-F238E27FC236}">
                <a16:creationId xmlns:a16="http://schemas.microsoft.com/office/drawing/2014/main" id="{25A85784-2112-8B8C-4260-828EA37948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d6c00e730_0_89:notes">
            <a:extLst>
              <a:ext uri="{FF2B5EF4-FFF2-40B4-BE49-F238E27FC236}">
                <a16:creationId xmlns:a16="http://schemas.microsoft.com/office/drawing/2014/main" id="{8593AB1B-D46C-6691-8A0F-309E4BF081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25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A6E4120F-6366-B742-9878-B34C8D57A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9f2f57a71_0_207:notes">
            <a:extLst>
              <a:ext uri="{FF2B5EF4-FFF2-40B4-BE49-F238E27FC236}">
                <a16:creationId xmlns:a16="http://schemas.microsoft.com/office/drawing/2014/main" id="{33B5A429-0119-A640-3BB0-A3D034498D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9f2f57a71_0_207:notes">
            <a:extLst>
              <a:ext uri="{FF2B5EF4-FFF2-40B4-BE49-F238E27FC236}">
                <a16:creationId xmlns:a16="http://schemas.microsoft.com/office/drawing/2014/main" id="{F581B150-5636-6BAC-C715-BD08F016FB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554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073fe33b9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1073fe33b9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10830f59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10830f59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89000" y="3649438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 flipH="1">
            <a:off x="234300" y="-2394550"/>
            <a:ext cx="8428500" cy="8635200"/>
          </a:xfrm>
          <a:prstGeom prst="wave">
            <a:avLst>
              <a:gd name="adj1" fmla="val 8291"/>
              <a:gd name="adj2" fmla="val 1071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602404" y="-1847651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77650" y="1037300"/>
            <a:ext cx="55887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08400" y="3779225"/>
            <a:ext cx="55272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4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4"/>
          <p:cNvSpPr/>
          <p:nvPr/>
        </p:nvSpPr>
        <p:spPr>
          <a:xfrm rot="-5400000" flipH="1">
            <a:off x="1926000" y="-2177700"/>
            <a:ext cx="5292000" cy="9609300"/>
          </a:xfrm>
          <a:prstGeom prst="wave">
            <a:avLst>
              <a:gd name="adj1" fmla="val 4007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/>
          <p:nvPr/>
        </p:nvSpPr>
        <p:spPr>
          <a:xfrm rot="-5400000">
            <a:off x="1341163" y="-1236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5"/>
          <p:cNvSpPr/>
          <p:nvPr/>
        </p:nvSpPr>
        <p:spPr>
          <a:xfrm rot="10800000" flipH="1">
            <a:off x="-98400" y="-6933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5"/>
          <p:cNvSpPr/>
          <p:nvPr/>
        </p:nvSpPr>
        <p:spPr>
          <a:xfrm rot="-5400000">
            <a:off x="7298113" y="46657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7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-5400000" flipH="1">
            <a:off x="1867971" y="-1726275"/>
            <a:ext cx="5641500" cy="8697300"/>
          </a:xfrm>
          <a:prstGeom prst="wave">
            <a:avLst>
              <a:gd name="adj1" fmla="val 4562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name="adj1" fmla="val 1010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7" name="Google Shape;17;p3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20" name="Google Shape;20;p3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name="adj1" fmla="val 10100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7366800" y="-32385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5400000" flipH="1">
            <a:off x="1939500" y="-1407600"/>
            <a:ext cx="5265000" cy="7958700"/>
          </a:xfrm>
          <a:prstGeom prst="wave">
            <a:avLst>
              <a:gd name="adj1" fmla="val 524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-653250" y="3462445"/>
            <a:ext cx="2283300" cy="2283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9"/>
          <p:cNvSpPr/>
          <p:nvPr/>
        </p:nvSpPr>
        <p:spPr>
          <a:xfrm rot="5400000">
            <a:off x="816150" y="-1987050"/>
            <a:ext cx="7511700" cy="89331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 rot="-5400000" flipH="1">
            <a:off x="461050" y="1000075"/>
            <a:ext cx="4244700" cy="46413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/>
          <p:nvPr/>
        </p:nvSpPr>
        <p:spPr>
          <a:xfrm rot="-5400000" flipH="1">
            <a:off x="4594533" y="1000075"/>
            <a:ext cx="4244700" cy="46413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8195387" y="251354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2020375" y="1613425"/>
            <a:ext cx="2087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>
            <a:off x="1053888" y="1809013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2020375" y="1896027"/>
            <a:ext cx="20874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3"/>
          </p:nvPr>
        </p:nvSpPr>
        <p:spPr>
          <a:xfrm>
            <a:off x="6107975" y="1613425"/>
            <a:ext cx="2087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5136613" y="18090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5"/>
          </p:nvPr>
        </p:nvSpPr>
        <p:spPr>
          <a:xfrm>
            <a:off x="6107975" y="1896027"/>
            <a:ext cx="20874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/>
          </p:nvPr>
        </p:nvSpPr>
        <p:spPr>
          <a:xfrm>
            <a:off x="2020375" y="3258392"/>
            <a:ext cx="2087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1053888" y="34540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8"/>
          </p:nvPr>
        </p:nvSpPr>
        <p:spPr>
          <a:xfrm>
            <a:off x="2020375" y="3541010"/>
            <a:ext cx="20874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9"/>
          </p:nvPr>
        </p:nvSpPr>
        <p:spPr>
          <a:xfrm>
            <a:off x="6107975" y="3258392"/>
            <a:ext cx="2087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 hasCustomPrompt="1"/>
          </p:nvPr>
        </p:nvSpPr>
        <p:spPr>
          <a:xfrm>
            <a:off x="5136613" y="34540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4"/>
          </p:nvPr>
        </p:nvSpPr>
        <p:spPr>
          <a:xfrm>
            <a:off x="6107975" y="3541010"/>
            <a:ext cx="20874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7968300" y="706850"/>
            <a:ext cx="1269300" cy="126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-93600" y="1129000"/>
            <a:ext cx="9331200" cy="4609200"/>
          </a:xfrm>
          <a:prstGeom prst="wave">
            <a:avLst>
              <a:gd name="adj1" fmla="val 8870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963750" y="4399400"/>
            <a:ext cx="1269300" cy="1269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 idx="2"/>
          </p:nvPr>
        </p:nvSpPr>
        <p:spPr>
          <a:xfrm>
            <a:off x="713100" y="3159800"/>
            <a:ext cx="18534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1"/>
          </p:nvPr>
        </p:nvSpPr>
        <p:spPr>
          <a:xfrm>
            <a:off x="713100" y="3403000"/>
            <a:ext cx="18534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title" idx="3"/>
          </p:nvPr>
        </p:nvSpPr>
        <p:spPr>
          <a:xfrm>
            <a:off x="2667946" y="3159800"/>
            <a:ext cx="18534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4"/>
          </p:nvPr>
        </p:nvSpPr>
        <p:spPr>
          <a:xfrm>
            <a:off x="2667946" y="3403000"/>
            <a:ext cx="18534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title" idx="5"/>
          </p:nvPr>
        </p:nvSpPr>
        <p:spPr>
          <a:xfrm>
            <a:off x="4622788" y="3159800"/>
            <a:ext cx="18534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6"/>
          </p:nvPr>
        </p:nvSpPr>
        <p:spPr>
          <a:xfrm>
            <a:off x="4622788" y="3402800"/>
            <a:ext cx="18534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title" idx="7"/>
          </p:nvPr>
        </p:nvSpPr>
        <p:spPr>
          <a:xfrm>
            <a:off x="6577633" y="3159800"/>
            <a:ext cx="18534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8"/>
          </p:nvPr>
        </p:nvSpPr>
        <p:spPr>
          <a:xfrm>
            <a:off x="6577632" y="3402800"/>
            <a:ext cx="18534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/>
          <p:nvPr/>
        </p:nvSpPr>
        <p:spPr>
          <a:xfrm rot="-5400000" flipH="1">
            <a:off x="-280200" y="998100"/>
            <a:ext cx="4244700" cy="31473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3"/>
          <p:cNvSpPr/>
          <p:nvPr/>
        </p:nvSpPr>
        <p:spPr>
          <a:xfrm rot="-5400000" flipH="1">
            <a:off x="2449650" y="998100"/>
            <a:ext cx="4244700" cy="31473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3"/>
          <p:cNvSpPr/>
          <p:nvPr/>
        </p:nvSpPr>
        <p:spPr>
          <a:xfrm rot="-5400000" flipH="1">
            <a:off x="5179500" y="998100"/>
            <a:ext cx="4244700" cy="31473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105162" y="2825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3"/>
          <p:cNvSpPr/>
          <p:nvPr/>
        </p:nvSpPr>
        <p:spPr>
          <a:xfrm>
            <a:off x="7822962" y="36449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title" hasCustomPrompt="1"/>
          </p:nvPr>
        </p:nvSpPr>
        <p:spPr>
          <a:xfrm>
            <a:off x="713100" y="1887900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5" name="Google Shape;185;p23"/>
          <p:cNvSpPr txBox="1">
            <a:spLocks noGrp="1"/>
          </p:cNvSpPr>
          <p:nvPr>
            <p:ph type="subTitle" idx="1"/>
          </p:nvPr>
        </p:nvSpPr>
        <p:spPr>
          <a:xfrm>
            <a:off x="713100" y="2656802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1887890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7" name="Google Shape;187;p23"/>
          <p:cNvSpPr txBox="1">
            <a:spLocks noGrp="1"/>
          </p:cNvSpPr>
          <p:nvPr>
            <p:ph type="subTitle" idx="3"/>
          </p:nvPr>
        </p:nvSpPr>
        <p:spPr>
          <a:xfrm>
            <a:off x="3442950" y="2656776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1887896"/>
            <a:ext cx="2258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9" name="Google Shape;189;p23"/>
          <p:cNvSpPr txBox="1">
            <a:spLocks noGrp="1"/>
          </p:cNvSpPr>
          <p:nvPr>
            <p:ph type="subTitle" idx="5"/>
          </p:nvPr>
        </p:nvSpPr>
        <p:spPr>
          <a:xfrm>
            <a:off x="6172800" y="2656773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8" r:id="rId6"/>
    <p:sldLayoutId id="2147483659" r:id="rId7"/>
    <p:sldLayoutId id="2147483667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ctrTitle"/>
          </p:nvPr>
        </p:nvSpPr>
        <p:spPr>
          <a:xfrm>
            <a:off x="1867748" y="802888"/>
            <a:ext cx="5543651" cy="27952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lt1"/>
              </a:buClr>
              <a:buSzPts val="1100"/>
            </a:pPr>
            <a:r>
              <a:rPr lang="en" sz="4400" dirty="0"/>
              <a:t>Search Engine</a:t>
            </a:r>
            <a:r>
              <a:rPr lang="ar-EG" sz="4400" dirty="0"/>
              <a:t> </a:t>
            </a:r>
            <a:r>
              <a:rPr lang="en-GB" sz="4400" dirty="0"/>
              <a:t>for Text Documents</a:t>
            </a:r>
            <a:br>
              <a:rPr lang="en-GB" sz="4400" dirty="0"/>
            </a:br>
            <a:endParaRPr sz="4400" dirty="0">
              <a:solidFill>
                <a:schemeClr val="dk2"/>
              </a:solidFill>
              <a:latin typeface="Palanquin Dark Medium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227" name="Google Shape;227;p32"/>
          <p:cNvSpPr txBox="1">
            <a:spLocks noGrp="1"/>
          </p:cNvSpPr>
          <p:nvPr>
            <p:ph type="subTitle" idx="1"/>
          </p:nvPr>
        </p:nvSpPr>
        <p:spPr>
          <a:xfrm>
            <a:off x="1867748" y="3486616"/>
            <a:ext cx="5588700" cy="95157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Supervisor:</a:t>
            </a:r>
            <a:br>
              <a:rPr lang="en-US" dirty="0"/>
            </a:br>
            <a:r>
              <a:rPr lang="en-US" dirty="0"/>
              <a:t>Eng/ Esraa Maged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D115A1D1-E106-2427-ADB6-DC942ADD3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>
            <a:extLst>
              <a:ext uri="{FF2B5EF4-FFF2-40B4-BE49-F238E27FC236}">
                <a16:creationId xmlns:a16="http://schemas.microsoft.com/office/drawing/2014/main" id="{02234929-E62C-F7DD-EA05-B30650D253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6141" y="1737360"/>
            <a:ext cx="4671060" cy="1914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Core Modules &amp; Logic</a:t>
            </a:r>
          </a:p>
        </p:txBody>
      </p:sp>
      <p:sp>
        <p:nvSpPr>
          <p:cNvPr id="266" name="Google Shape;266;p36">
            <a:extLst>
              <a:ext uri="{FF2B5EF4-FFF2-40B4-BE49-F238E27FC236}">
                <a16:creationId xmlns:a16="http://schemas.microsoft.com/office/drawing/2014/main" id="{B158DEBC-4D34-6999-0D76-9CBD53DADFF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4307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 txBox="1">
            <a:spLocks noGrp="1"/>
          </p:cNvSpPr>
          <p:nvPr>
            <p:ph type="title"/>
          </p:nvPr>
        </p:nvSpPr>
        <p:spPr>
          <a:xfrm>
            <a:off x="6005678" y="2116264"/>
            <a:ext cx="3799961" cy="602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DCDCAA"/>
                </a:solidFill>
                <a:latin typeface="Consolas" panose="020B0609020204030204" pitchFamily="49" charset="0"/>
              </a:rPr>
              <a:t>Preprocessing</a:t>
            </a:r>
            <a:endParaRPr sz="20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2B5BF7-F590-FD8A-B430-6651D9823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2356"/>
            <a:ext cx="5190309" cy="44899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9A8A6C6E-9289-D1CB-CEB3-6CE1A0C72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>
            <a:extLst>
              <a:ext uri="{FF2B5EF4-FFF2-40B4-BE49-F238E27FC236}">
                <a16:creationId xmlns:a16="http://schemas.microsoft.com/office/drawing/2014/main" id="{9F6A2A27-247A-44F0-1BFF-BCA25F77A7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53600" y="599697"/>
            <a:ext cx="3799961" cy="602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1425"/>
              </a:lnSpc>
            </a:pPr>
            <a:r>
              <a:rPr lang="en-GB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Search </a:t>
            </a:r>
            <a:r>
              <a:rPr lang="en-GB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term_doc_incidence</a:t>
            </a:r>
            <a:endParaRPr lang="en-GB" sz="2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F8A186-8803-FC74-3B78-D9E6DAAD1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05099"/>
            <a:ext cx="9144000" cy="262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96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0F02723D-8CA3-2FC5-0C0A-A48D2DF4E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57F7E3-9B65-BC6C-5CA6-4E8E6FCC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5719"/>
            <a:ext cx="7725853" cy="24673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E15FA4-B2D3-FF31-A287-C34750E64BF3}"/>
              </a:ext>
            </a:extLst>
          </p:cNvPr>
          <p:cNvSpPr txBox="1"/>
          <p:nvPr/>
        </p:nvSpPr>
        <p:spPr>
          <a:xfrm>
            <a:off x="2685586" y="752240"/>
            <a:ext cx="4672360" cy="292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GB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Search </a:t>
            </a:r>
            <a:r>
              <a:rPr lang="en-GB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inverted_index</a:t>
            </a:r>
            <a:endParaRPr lang="en-GB" sz="2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229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>
          <a:extLst>
            <a:ext uri="{FF2B5EF4-FFF2-40B4-BE49-F238E27FC236}">
              <a16:creationId xmlns:a16="http://schemas.microsoft.com/office/drawing/2014/main" id="{0C4485DC-D8FF-C330-6DE9-6D811016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2A3714-2F2B-0896-24EC-AAEC06A65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631" y="1340139"/>
            <a:ext cx="7840169" cy="30579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A25C8B-F85B-0A4A-AA74-CD58E6401FAA}"/>
              </a:ext>
            </a:extLst>
          </p:cNvPr>
          <p:cNvSpPr txBox="1"/>
          <p:nvPr/>
        </p:nvSpPr>
        <p:spPr>
          <a:xfrm>
            <a:off x="3354658" y="608833"/>
            <a:ext cx="5127702" cy="292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GB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Search </a:t>
            </a:r>
            <a:r>
              <a:rPr lang="en-GB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tfidf</a:t>
            </a:r>
            <a:endParaRPr lang="en-GB" sz="20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373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EB7E2879-38DE-A010-BBE5-14F4AC2F5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>
            <a:extLst>
              <a:ext uri="{FF2B5EF4-FFF2-40B4-BE49-F238E27FC236}">
                <a16:creationId xmlns:a16="http://schemas.microsoft.com/office/drawing/2014/main" id="{370698BB-28DF-0453-6501-87A4E2A80C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6141" y="1737360"/>
            <a:ext cx="4671060" cy="1914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Demo &amp; Output</a:t>
            </a:r>
          </a:p>
        </p:txBody>
      </p:sp>
      <p:sp>
        <p:nvSpPr>
          <p:cNvPr id="266" name="Google Shape;266;p36">
            <a:extLst>
              <a:ext uri="{FF2B5EF4-FFF2-40B4-BE49-F238E27FC236}">
                <a16:creationId xmlns:a16="http://schemas.microsoft.com/office/drawing/2014/main" id="{8640EDDF-884E-EA9B-C04B-54E9D16BC78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9876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3;p55">
            <a:extLst>
              <a:ext uri="{FF2B5EF4-FFF2-40B4-BE49-F238E27FC236}">
                <a16:creationId xmlns:a16="http://schemas.microsoft.com/office/drawing/2014/main" id="{4BCA9394-A90B-A213-172B-C5FDA26758BC}"/>
              </a:ext>
            </a:extLst>
          </p:cNvPr>
          <p:cNvGrpSpPr/>
          <p:nvPr/>
        </p:nvGrpSpPr>
        <p:grpSpPr>
          <a:xfrm>
            <a:off x="1300474" y="759417"/>
            <a:ext cx="6527396" cy="4134725"/>
            <a:chOff x="4513975" y="1178248"/>
            <a:chExt cx="3852000" cy="2787000"/>
          </a:xfrm>
        </p:grpSpPr>
        <p:sp>
          <p:nvSpPr>
            <p:cNvPr id="5" name="Google Shape;704;p55">
              <a:extLst>
                <a:ext uri="{FF2B5EF4-FFF2-40B4-BE49-F238E27FC236}">
                  <a16:creationId xmlns:a16="http://schemas.microsoft.com/office/drawing/2014/main" id="{23BB9051-FB96-6A60-79C7-B86C36304402}"/>
                </a:ext>
              </a:extLst>
            </p:cNvPr>
            <p:cNvSpPr/>
            <p:nvPr/>
          </p:nvSpPr>
          <p:spPr>
            <a:xfrm>
              <a:off x="4513975" y="1178248"/>
              <a:ext cx="3852000" cy="27870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" name="Google Shape;705;p55">
              <a:extLst>
                <a:ext uri="{FF2B5EF4-FFF2-40B4-BE49-F238E27FC236}">
                  <a16:creationId xmlns:a16="http://schemas.microsoft.com/office/drawing/2014/main" id="{F87C0869-F9E5-208B-ED49-8D722ABFDCE7}"/>
                </a:ext>
              </a:extLst>
            </p:cNvPr>
            <p:cNvGrpSpPr/>
            <p:nvPr/>
          </p:nvGrpSpPr>
          <p:grpSpPr>
            <a:xfrm>
              <a:off x="4784218" y="3497422"/>
              <a:ext cx="3311448" cy="326519"/>
              <a:chOff x="4841943" y="3886997"/>
              <a:chExt cx="3311448" cy="326519"/>
            </a:xfrm>
          </p:grpSpPr>
          <p:grpSp>
            <p:nvGrpSpPr>
              <p:cNvPr id="7" name="Google Shape;706;p55">
                <a:extLst>
                  <a:ext uri="{FF2B5EF4-FFF2-40B4-BE49-F238E27FC236}">
                    <a16:creationId xmlns:a16="http://schemas.microsoft.com/office/drawing/2014/main" id="{BFF3281F-A62D-0071-8B36-C5AA986DEDCC}"/>
                  </a:ext>
                </a:extLst>
              </p:cNvPr>
              <p:cNvGrpSpPr/>
              <p:nvPr/>
            </p:nvGrpSpPr>
            <p:grpSpPr>
              <a:xfrm>
                <a:off x="4841949" y="3886997"/>
                <a:ext cx="3311442" cy="95507"/>
                <a:chOff x="5238562" y="4064338"/>
                <a:chExt cx="2868043" cy="82719"/>
              </a:xfrm>
            </p:grpSpPr>
            <p:sp>
              <p:nvSpPr>
                <p:cNvPr id="332" name="Google Shape;707;p55">
                  <a:extLst>
                    <a:ext uri="{FF2B5EF4-FFF2-40B4-BE49-F238E27FC236}">
                      <a16:creationId xmlns:a16="http://schemas.microsoft.com/office/drawing/2014/main" id="{0E5765BD-13BC-E4DC-1207-E4CD793778D2}"/>
                    </a:ext>
                  </a:extLst>
                </p:cNvPr>
                <p:cNvSpPr/>
                <p:nvPr/>
              </p:nvSpPr>
              <p:spPr>
                <a:xfrm>
                  <a:off x="5238825" y="4091082"/>
                  <a:ext cx="2867780" cy="29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76" h="1150" extrusionOk="0">
                      <a:moveTo>
                        <a:pt x="0" y="1"/>
                      </a:moveTo>
                      <a:lnTo>
                        <a:pt x="0" y="1149"/>
                      </a:lnTo>
                      <a:lnTo>
                        <a:pt x="214975" y="1149"/>
                      </a:lnTo>
                      <a:lnTo>
                        <a:pt x="21497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708;p55">
                  <a:extLst>
                    <a:ext uri="{FF2B5EF4-FFF2-40B4-BE49-F238E27FC236}">
                      <a16:creationId xmlns:a16="http://schemas.microsoft.com/office/drawing/2014/main" id="{2CC2FAA0-8318-98B1-EE2D-554CB4E46339}"/>
                    </a:ext>
                  </a:extLst>
                </p:cNvPr>
                <p:cNvSpPr/>
                <p:nvPr/>
              </p:nvSpPr>
              <p:spPr>
                <a:xfrm>
                  <a:off x="5238562" y="4091092"/>
                  <a:ext cx="1052366" cy="2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10" h="1150" extrusionOk="0">
                      <a:moveTo>
                        <a:pt x="0" y="1"/>
                      </a:moveTo>
                      <a:lnTo>
                        <a:pt x="0" y="1149"/>
                      </a:lnTo>
                      <a:lnTo>
                        <a:pt x="109109" y="1149"/>
                      </a:lnTo>
                      <a:lnTo>
                        <a:pt x="10910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709;p55">
                  <a:extLst>
                    <a:ext uri="{FF2B5EF4-FFF2-40B4-BE49-F238E27FC236}">
                      <a16:creationId xmlns:a16="http://schemas.microsoft.com/office/drawing/2014/main" id="{023CCFF4-3770-A8A5-6F4D-6EE4B8ABE20C}"/>
                    </a:ext>
                  </a:extLst>
                </p:cNvPr>
                <p:cNvSpPr/>
                <p:nvPr/>
              </p:nvSpPr>
              <p:spPr>
                <a:xfrm>
                  <a:off x="6244244" y="4064338"/>
                  <a:ext cx="82693" cy="8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5" h="3256" extrusionOk="0">
                      <a:moveTo>
                        <a:pt x="1625" y="1"/>
                      </a:moveTo>
                      <a:cubicBezTo>
                        <a:pt x="728" y="1"/>
                        <a:pt x="1" y="729"/>
                        <a:pt x="1" y="1626"/>
                      </a:cubicBezTo>
                      <a:cubicBezTo>
                        <a:pt x="1" y="2527"/>
                        <a:pt x="728" y="3255"/>
                        <a:pt x="1625" y="3255"/>
                      </a:cubicBezTo>
                      <a:cubicBezTo>
                        <a:pt x="2527" y="3255"/>
                        <a:pt x="3254" y="2527"/>
                        <a:pt x="3254" y="1626"/>
                      </a:cubicBezTo>
                      <a:cubicBezTo>
                        <a:pt x="3254" y="729"/>
                        <a:pt x="2527" y="1"/>
                        <a:pt x="16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" name="Google Shape;710;p55">
                <a:extLst>
                  <a:ext uri="{FF2B5EF4-FFF2-40B4-BE49-F238E27FC236}">
                    <a16:creationId xmlns:a16="http://schemas.microsoft.com/office/drawing/2014/main" id="{3F6223DC-36FA-2AA2-374A-D82EC3E727E1}"/>
                  </a:ext>
                </a:extLst>
              </p:cNvPr>
              <p:cNvGrpSpPr/>
              <p:nvPr/>
            </p:nvGrpSpPr>
            <p:grpSpPr>
              <a:xfrm>
                <a:off x="4841943" y="4088524"/>
                <a:ext cx="1580463" cy="119299"/>
                <a:chOff x="950116" y="4374618"/>
                <a:chExt cx="1885769" cy="142345"/>
              </a:xfrm>
            </p:grpSpPr>
            <p:sp>
              <p:nvSpPr>
                <p:cNvPr id="26" name="Google Shape;711;p55">
                  <a:extLst>
                    <a:ext uri="{FF2B5EF4-FFF2-40B4-BE49-F238E27FC236}">
                      <a16:creationId xmlns:a16="http://schemas.microsoft.com/office/drawing/2014/main" id="{D2CDC753-A4A9-88DE-F688-B4CFF8B74415}"/>
                    </a:ext>
                  </a:extLst>
                </p:cNvPr>
                <p:cNvSpPr/>
                <p:nvPr/>
              </p:nvSpPr>
              <p:spPr>
                <a:xfrm>
                  <a:off x="950116" y="4382213"/>
                  <a:ext cx="127190" cy="127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4" h="3634" extrusionOk="0">
                      <a:moveTo>
                        <a:pt x="1" y="1"/>
                      </a:moveTo>
                      <a:lnTo>
                        <a:pt x="1" y="3633"/>
                      </a:lnTo>
                      <a:lnTo>
                        <a:pt x="3634" y="181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712;p55">
                  <a:extLst>
                    <a:ext uri="{FF2B5EF4-FFF2-40B4-BE49-F238E27FC236}">
                      <a16:creationId xmlns:a16="http://schemas.microsoft.com/office/drawing/2014/main" id="{16F7C396-530D-9C98-85C6-9AC10A94BC63}"/>
                    </a:ext>
                  </a:extLst>
                </p:cNvPr>
                <p:cNvSpPr/>
                <p:nvPr/>
              </p:nvSpPr>
              <p:spPr>
                <a:xfrm>
                  <a:off x="1239222" y="4399819"/>
                  <a:ext cx="91980" cy="9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8" h="2627" extrusionOk="0">
                      <a:moveTo>
                        <a:pt x="1" y="0"/>
                      </a:moveTo>
                      <a:lnTo>
                        <a:pt x="1" y="2627"/>
                      </a:lnTo>
                      <a:lnTo>
                        <a:pt x="2628" y="131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713;p55">
                  <a:extLst>
                    <a:ext uri="{FF2B5EF4-FFF2-40B4-BE49-F238E27FC236}">
                      <a16:creationId xmlns:a16="http://schemas.microsoft.com/office/drawing/2014/main" id="{984E46F8-100C-CC81-8722-0ED0790DD872}"/>
                    </a:ext>
                  </a:extLst>
                </p:cNvPr>
                <p:cNvSpPr/>
                <p:nvPr/>
              </p:nvSpPr>
              <p:spPr>
                <a:xfrm>
                  <a:off x="1335509" y="4399819"/>
                  <a:ext cx="11830" cy="9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2627" extrusionOk="0">
                      <a:moveTo>
                        <a:pt x="0" y="0"/>
                      </a:moveTo>
                      <a:lnTo>
                        <a:pt x="0" y="2627"/>
                      </a:lnTo>
                      <a:lnTo>
                        <a:pt x="337" y="2627"/>
                      </a:lnTo>
                      <a:lnTo>
                        <a:pt x="3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714;p55">
                  <a:extLst>
                    <a:ext uri="{FF2B5EF4-FFF2-40B4-BE49-F238E27FC236}">
                      <a16:creationId xmlns:a16="http://schemas.microsoft.com/office/drawing/2014/main" id="{5B6E5E15-6D90-556F-AC6C-D4FD5122CA79}"/>
                    </a:ext>
                  </a:extLst>
                </p:cNvPr>
                <p:cNvSpPr/>
                <p:nvPr/>
              </p:nvSpPr>
              <p:spPr>
                <a:xfrm>
                  <a:off x="1509218" y="4374618"/>
                  <a:ext cx="96355" cy="142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3" h="4067" extrusionOk="0">
                      <a:moveTo>
                        <a:pt x="2752" y="1"/>
                      </a:moveTo>
                      <a:lnTo>
                        <a:pt x="1" y="2032"/>
                      </a:lnTo>
                      <a:lnTo>
                        <a:pt x="2752" y="4066"/>
                      </a:lnTo>
                      <a:lnTo>
                        <a:pt x="275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715;p55">
                  <a:extLst>
                    <a:ext uri="{FF2B5EF4-FFF2-40B4-BE49-F238E27FC236}">
                      <a16:creationId xmlns:a16="http://schemas.microsoft.com/office/drawing/2014/main" id="{3C34F912-7642-B4EF-7F4D-A008D1D2BD47}"/>
                    </a:ext>
                  </a:extLst>
                </p:cNvPr>
                <p:cNvSpPr/>
                <p:nvPr/>
              </p:nvSpPr>
              <p:spPr>
                <a:xfrm>
                  <a:off x="1509218" y="4410494"/>
                  <a:ext cx="48545" cy="70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2013" extrusionOk="0">
                      <a:moveTo>
                        <a:pt x="1" y="1"/>
                      </a:moveTo>
                      <a:lnTo>
                        <a:pt x="1" y="2013"/>
                      </a:lnTo>
                      <a:lnTo>
                        <a:pt x="1386" y="2013"/>
                      </a:lnTo>
                      <a:lnTo>
                        <a:pt x="138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16;p55">
                  <a:extLst>
                    <a:ext uri="{FF2B5EF4-FFF2-40B4-BE49-F238E27FC236}">
                      <a16:creationId xmlns:a16="http://schemas.microsoft.com/office/drawing/2014/main" id="{5B77DF7C-5E63-8369-9825-A5B3A76DD408}"/>
                    </a:ext>
                  </a:extLst>
                </p:cNvPr>
                <p:cNvSpPr/>
                <p:nvPr/>
              </p:nvSpPr>
              <p:spPr>
                <a:xfrm>
                  <a:off x="1619855" y="4378013"/>
                  <a:ext cx="54880" cy="1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3870" extrusionOk="0">
                      <a:moveTo>
                        <a:pt x="1" y="0"/>
                      </a:moveTo>
                      <a:lnTo>
                        <a:pt x="1" y="426"/>
                      </a:lnTo>
                      <a:cubicBezTo>
                        <a:pt x="666" y="604"/>
                        <a:pt x="1161" y="1212"/>
                        <a:pt x="1161" y="1935"/>
                      </a:cubicBezTo>
                      <a:cubicBezTo>
                        <a:pt x="1161" y="2658"/>
                        <a:pt x="666" y="3266"/>
                        <a:pt x="1" y="3448"/>
                      </a:cubicBezTo>
                      <a:lnTo>
                        <a:pt x="1" y="3869"/>
                      </a:lnTo>
                      <a:cubicBezTo>
                        <a:pt x="895" y="3680"/>
                        <a:pt x="1568" y="2887"/>
                        <a:pt x="1568" y="1935"/>
                      </a:cubicBezTo>
                      <a:cubicBezTo>
                        <a:pt x="1568" y="983"/>
                        <a:pt x="895" y="19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717;p55">
                  <a:extLst>
                    <a:ext uri="{FF2B5EF4-FFF2-40B4-BE49-F238E27FC236}">
                      <a16:creationId xmlns:a16="http://schemas.microsoft.com/office/drawing/2014/main" id="{3790361A-C282-9AB8-0F09-876E3B5BF611}"/>
                    </a:ext>
                  </a:extLst>
                </p:cNvPr>
                <p:cNvSpPr/>
                <p:nvPr/>
              </p:nvSpPr>
              <p:spPr>
                <a:xfrm>
                  <a:off x="1619855" y="4411859"/>
                  <a:ext cx="27545" cy="6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1935" extrusionOk="0">
                      <a:moveTo>
                        <a:pt x="1" y="1"/>
                      </a:moveTo>
                      <a:lnTo>
                        <a:pt x="1" y="1935"/>
                      </a:lnTo>
                      <a:cubicBezTo>
                        <a:pt x="450" y="1842"/>
                        <a:pt x="786" y="1444"/>
                        <a:pt x="786" y="968"/>
                      </a:cubicBezTo>
                      <a:cubicBezTo>
                        <a:pt x="786" y="492"/>
                        <a:pt x="450" y="9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718;p55">
                  <a:extLst>
                    <a:ext uri="{FF2B5EF4-FFF2-40B4-BE49-F238E27FC236}">
                      <a16:creationId xmlns:a16="http://schemas.microsoft.com/office/drawing/2014/main" id="{2CB548E8-9DBE-9264-DD1D-2E980F8376F0}"/>
                    </a:ext>
                  </a:extLst>
                </p:cNvPr>
                <p:cNvSpPr/>
                <p:nvPr/>
              </p:nvSpPr>
              <p:spPr>
                <a:xfrm>
                  <a:off x="1708302" y="4429849"/>
                  <a:ext cx="397845" cy="3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67" h="907" extrusionOk="0">
                      <a:moveTo>
                        <a:pt x="0" y="1"/>
                      </a:moveTo>
                      <a:lnTo>
                        <a:pt x="0" y="906"/>
                      </a:lnTo>
                      <a:lnTo>
                        <a:pt x="11367" y="906"/>
                      </a:lnTo>
                      <a:lnTo>
                        <a:pt x="113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719;p55">
                  <a:extLst>
                    <a:ext uri="{FF2B5EF4-FFF2-40B4-BE49-F238E27FC236}">
                      <a16:creationId xmlns:a16="http://schemas.microsoft.com/office/drawing/2014/main" id="{2F2AE706-BC61-64E2-E2D6-2D1493860EC7}"/>
                    </a:ext>
                  </a:extLst>
                </p:cNvPr>
                <p:cNvSpPr/>
                <p:nvPr/>
              </p:nvSpPr>
              <p:spPr>
                <a:xfrm>
                  <a:off x="2061320" y="4400904"/>
                  <a:ext cx="89670" cy="89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2" h="2562" extrusionOk="0">
                      <a:moveTo>
                        <a:pt x="1281" y="1"/>
                      </a:moveTo>
                      <a:cubicBezTo>
                        <a:pt x="573" y="1"/>
                        <a:pt x="1" y="576"/>
                        <a:pt x="1" y="1281"/>
                      </a:cubicBezTo>
                      <a:cubicBezTo>
                        <a:pt x="1" y="1989"/>
                        <a:pt x="573" y="2562"/>
                        <a:pt x="1281" y="2562"/>
                      </a:cubicBezTo>
                      <a:cubicBezTo>
                        <a:pt x="1989" y="2562"/>
                        <a:pt x="2561" y="1989"/>
                        <a:pt x="2561" y="1281"/>
                      </a:cubicBezTo>
                      <a:cubicBezTo>
                        <a:pt x="2561" y="576"/>
                        <a:pt x="1989" y="1"/>
                        <a:pt x="128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720;p55">
                  <a:extLst>
                    <a:ext uri="{FF2B5EF4-FFF2-40B4-BE49-F238E27FC236}">
                      <a16:creationId xmlns:a16="http://schemas.microsoft.com/office/drawing/2014/main" id="{357A2ACF-0821-34D7-F3EA-F58BF7D53B84}"/>
                    </a:ext>
                  </a:extLst>
                </p:cNvPr>
                <p:cNvSpPr/>
                <p:nvPr/>
              </p:nvSpPr>
              <p:spPr>
                <a:xfrm>
                  <a:off x="2317245" y="4405769"/>
                  <a:ext cx="54740" cy="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4" h="2380" extrusionOk="0">
                      <a:moveTo>
                        <a:pt x="786" y="241"/>
                      </a:moveTo>
                      <a:cubicBezTo>
                        <a:pt x="1107" y="241"/>
                        <a:pt x="1250" y="616"/>
                        <a:pt x="1250" y="1180"/>
                      </a:cubicBezTo>
                      <a:cubicBezTo>
                        <a:pt x="1250" y="1769"/>
                        <a:pt x="1099" y="2140"/>
                        <a:pt x="782" y="2140"/>
                      </a:cubicBezTo>
                      <a:cubicBezTo>
                        <a:pt x="496" y="2140"/>
                        <a:pt x="314" y="1799"/>
                        <a:pt x="314" y="1200"/>
                      </a:cubicBezTo>
                      <a:cubicBezTo>
                        <a:pt x="314" y="573"/>
                        <a:pt x="511" y="241"/>
                        <a:pt x="786" y="241"/>
                      </a:cubicBezTo>
                      <a:close/>
                      <a:moveTo>
                        <a:pt x="801" y="1"/>
                      </a:moveTo>
                      <a:cubicBezTo>
                        <a:pt x="333" y="1"/>
                        <a:pt x="1" y="426"/>
                        <a:pt x="1" y="1196"/>
                      </a:cubicBezTo>
                      <a:cubicBezTo>
                        <a:pt x="8" y="1958"/>
                        <a:pt x="314" y="2380"/>
                        <a:pt x="763" y="2380"/>
                      </a:cubicBezTo>
                      <a:cubicBezTo>
                        <a:pt x="1274" y="2380"/>
                        <a:pt x="1563" y="1946"/>
                        <a:pt x="1563" y="1165"/>
                      </a:cubicBezTo>
                      <a:cubicBezTo>
                        <a:pt x="1563" y="434"/>
                        <a:pt x="1285" y="1"/>
                        <a:pt x="8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721;p55">
                  <a:extLst>
                    <a:ext uri="{FF2B5EF4-FFF2-40B4-BE49-F238E27FC236}">
                      <a16:creationId xmlns:a16="http://schemas.microsoft.com/office/drawing/2014/main" id="{C954277B-2A27-2019-1275-0930B395D4FD}"/>
                    </a:ext>
                  </a:extLst>
                </p:cNvPr>
                <p:cNvSpPr/>
                <p:nvPr/>
              </p:nvSpPr>
              <p:spPr>
                <a:xfrm>
                  <a:off x="2382767" y="4429849"/>
                  <a:ext cx="14840" cy="5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1692" extrusionOk="0">
                      <a:moveTo>
                        <a:pt x="214" y="1"/>
                      </a:moveTo>
                      <a:cubicBezTo>
                        <a:pt x="90" y="1"/>
                        <a:pt x="1" y="94"/>
                        <a:pt x="1" y="222"/>
                      </a:cubicBezTo>
                      <a:cubicBezTo>
                        <a:pt x="1" y="345"/>
                        <a:pt x="86" y="442"/>
                        <a:pt x="209" y="442"/>
                      </a:cubicBezTo>
                      <a:cubicBezTo>
                        <a:pt x="341" y="442"/>
                        <a:pt x="423" y="345"/>
                        <a:pt x="423" y="222"/>
                      </a:cubicBezTo>
                      <a:cubicBezTo>
                        <a:pt x="418" y="94"/>
                        <a:pt x="338" y="1"/>
                        <a:pt x="214" y="1"/>
                      </a:cubicBezTo>
                      <a:close/>
                      <a:moveTo>
                        <a:pt x="214" y="1251"/>
                      </a:moveTo>
                      <a:cubicBezTo>
                        <a:pt x="90" y="1251"/>
                        <a:pt x="1" y="1340"/>
                        <a:pt x="1" y="1472"/>
                      </a:cubicBezTo>
                      <a:cubicBezTo>
                        <a:pt x="1" y="1595"/>
                        <a:pt x="86" y="1692"/>
                        <a:pt x="209" y="1692"/>
                      </a:cubicBezTo>
                      <a:cubicBezTo>
                        <a:pt x="341" y="1692"/>
                        <a:pt x="423" y="1595"/>
                        <a:pt x="423" y="1472"/>
                      </a:cubicBezTo>
                      <a:cubicBezTo>
                        <a:pt x="418" y="1340"/>
                        <a:pt x="338" y="1251"/>
                        <a:pt x="214" y="125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722;p55">
                  <a:extLst>
                    <a:ext uri="{FF2B5EF4-FFF2-40B4-BE49-F238E27FC236}">
                      <a16:creationId xmlns:a16="http://schemas.microsoft.com/office/drawing/2014/main" id="{4B0D1BB8-5CAB-3520-0AE5-BFF1F1B6FE2A}"/>
                    </a:ext>
                  </a:extLst>
                </p:cNvPr>
                <p:cNvSpPr/>
                <p:nvPr/>
              </p:nvSpPr>
              <p:spPr>
                <a:xfrm>
                  <a:off x="2407127" y="4407134"/>
                  <a:ext cx="50155" cy="81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3" h="2341" extrusionOk="0">
                      <a:moveTo>
                        <a:pt x="288" y="0"/>
                      </a:moveTo>
                      <a:lnTo>
                        <a:pt x="136" y="1107"/>
                      </a:lnTo>
                      <a:cubicBezTo>
                        <a:pt x="222" y="1095"/>
                        <a:pt x="326" y="1080"/>
                        <a:pt x="458" y="1080"/>
                      </a:cubicBezTo>
                      <a:cubicBezTo>
                        <a:pt x="915" y="1080"/>
                        <a:pt x="1115" y="1293"/>
                        <a:pt x="1120" y="1591"/>
                      </a:cubicBezTo>
                      <a:cubicBezTo>
                        <a:pt x="1120" y="1900"/>
                        <a:pt x="868" y="2089"/>
                        <a:pt x="574" y="2089"/>
                      </a:cubicBezTo>
                      <a:cubicBezTo>
                        <a:pt x="365" y="2089"/>
                        <a:pt x="175" y="2020"/>
                        <a:pt x="83" y="1962"/>
                      </a:cubicBezTo>
                      <a:lnTo>
                        <a:pt x="1" y="2198"/>
                      </a:lnTo>
                      <a:cubicBezTo>
                        <a:pt x="113" y="2271"/>
                        <a:pt x="326" y="2341"/>
                        <a:pt x="578" y="2341"/>
                      </a:cubicBezTo>
                      <a:cubicBezTo>
                        <a:pt x="1077" y="2341"/>
                        <a:pt x="1433" y="2005"/>
                        <a:pt x="1433" y="1555"/>
                      </a:cubicBezTo>
                      <a:cubicBezTo>
                        <a:pt x="1433" y="1266"/>
                        <a:pt x="1286" y="1068"/>
                        <a:pt x="1104" y="964"/>
                      </a:cubicBezTo>
                      <a:cubicBezTo>
                        <a:pt x="961" y="878"/>
                        <a:pt x="786" y="839"/>
                        <a:pt x="609" y="839"/>
                      </a:cubicBezTo>
                      <a:cubicBezTo>
                        <a:pt x="524" y="839"/>
                        <a:pt x="474" y="848"/>
                        <a:pt x="419" y="855"/>
                      </a:cubicBezTo>
                      <a:lnTo>
                        <a:pt x="508" y="264"/>
                      </a:lnTo>
                      <a:lnTo>
                        <a:pt x="1386" y="264"/>
                      </a:lnTo>
                      <a:lnTo>
                        <a:pt x="138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723;p55">
                  <a:extLst>
                    <a:ext uri="{FF2B5EF4-FFF2-40B4-BE49-F238E27FC236}">
                      <a16:creationId xmlns:a16="http://schemas.microsoft.com/office/drawing/2014/main" id="{5724E016-6EDE-595B-D4C7-0FC4701B25E6}"/>
                    </a:ext>
                  </a:extLst>
                </p:cNvPr>
                <p:cNvSpPr/>
                <p:nvPr/>
              </p:nvSpPr>
              <p:spPr>
                <a:xfrm>
                  <a:off x="2469988" y="4405769"/>
                  <a:ext cx="54740" cy="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4" h="2380" extrusionOk="0">
                      <a:moveTo>
                        <a:pt x="782" y="241"/>
                      </a:moveTo>
                      <a:cubicBezTo>
                        <a:pt x="1107" y="241"/>
                        <a:pt x="1250" y="616"/>
                        <a:pt x="1250" y="1180"/>
                      </a:cubicBezTo>
                      <a:cubicBezTo>
                        <a:pt x="1250" y="1769"/>
                        <a:pt x="1099" y="2140"/>
                        <a:pt x="778" y="2140"/>
                      </a:cubicBezTo>
                      <a:cubicBezTo>
                        <a:pt x="496" y="2140"/>
                        <a:pt x="314" y="1799"/>
                        <a:pt x="314" y="1200"/>
                      </a:cubicBezTo>
                      <a:cubicBezTo>
                        <a:pt x="314" y="573"/>
                        <a:pt x="511" y="241"/>
                        <a:pt x="782" y="241"/>
                      </a:cubicBezTo>
                      <a:close/>
                      <a:moveTo>
                        <a:pt x="801" y="1"/>
                      </a:moveTo>
                      <a:cubicBezTo>
                        <a:pt x="333" y="1"/>
                        <a:pt x="1" y="426"/>
                        <a:pt x="1" y="1196"/>
                      </a:cubicBezTo>
                      <a:cubicBezTo>
                        <a:pt x="8" y="1958"/>
                        <a:pt x="314" y="2380"/>
                        <a:pt x="763" y="2380"/>
                      </a:cubicBezTo>
                      <a:cubicBezTo>
                        <a:pt x="1274" y="2380"/>
                        <a:pt x="1563" y="1946"/>
                        <a:pt x="1563" y="1165"/>
                      </a:cubicBezTo>
                      <a:cubicBezTo>
                        <a:pt x="1563" y="434"/>
                        <a:pt x="1285" y="1"/>
                        <a:pt x="8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724;p55">
                  <a:extLst>
                    <a:ext uri="{FF2B5EF4-FFF2-40B4-BE49-F238E27FC236}">
                      <a16:creationId xmlns:a16="http://schemas.microsoft.com/office/drawing/2014/main" id="{3A08AC24-38AC-477A-8AB6-88A3E882E473}"/>
                    </a:ext>
                  </a:extLst>
                </p:cNvPr>
                <p:cNvSpPr/>
                <p:nvPr/>
              </p:nvSpPr>
              <p:spPr>
                <a:xfrm>
                  <a:off x="2555180" y="4402794"/>
                  <a:ext cx="43085" cy="8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" h="2570" extrusionOk="0">
                      <a:moveTo>
                        <a:pt x="990" y="1"/>
                      </a:moveTo>
                      <a:lnTo>
                        <a:pt x="0" y="2570"/>
                      </a:lnTo>
                      <a:lnTo>
                        <a:pt x="240" y="2570"/>
                      </a:lnTo>
                      <a:lnTo>
                        <a:pt x="1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725;p55">
                  <a:extLst>
                    <a:ext uri="{FF2B5EF4-FFF2-40B4-BE49-F238E27FC236}">
                      <a16:creationId xmlns:a16="http://schemas.microsoft.com/office/drawing/2014/main" id="{F9C2DC35-978A-D1F2-C09B-94AC08FA4DCD}"/>
                    </a:ext>
                  </a:extLst>
                </p:cNvPr>
                <p:cNvSpPr/>
                <p:nvPr/>
              </p:nvSpPr>
              <p:spPr>
                <a:xfrm>
                  <a:off x="2629627" y="4405769"/>
                  <a:ext cx="51520" cy="81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341" extrusionOk="0">
                      <a:moveTo>
                        <a:pt x="709" y="1"/>
                      </a:moveTo>
                      <a:cubicBezTo>
                        <a:pt x="445" y="1"/>
                        <a:pt x="218" y="101"/>
                        <a:pt x="59" y="237"/>
                      </a:cubicBezTo>
                      <a:lnTo>
                        <a:pt x="156" y="453"/>
                      </a:lnTo>
                      <a:cubicBezTo>
                        <a:pt x="264" y="364"/>
                        <a:pt x="438" y="260"/>
                        <a:pt x="647" y="260"/>
                      </a:cubicBezTo>
                      <a:cubicBezTo>
                        <a:pt x="988" y="260"/>
                        <a:pt x="1104" y="476"/>
                        <a:pt x="1104" y="708"/>
                      </a:cubicBezTo>
                      <a:cubicBezTo>
                        <a:pt x="1100" y="1057"/>
                        <a:pt x="833" y="1355"/>
                        <a:pt x="245" y="1912"/>
                      </a:cubicBezTo>
                      <a:lnTo>
                        <a:pt x="1" y="2151"/>
                      </a:lnTo>
                      <a:lnTo>
                        <a:pt x="1" y="2341"/>
                      </a:lnTo>
                      <a:lnTo>
                        <a:pt x="1471" y="2341"/>
                      </a:lnTo>
                      <a:lnTo>
                        <a:pt x="1471" y="2082"/>
                      </a:lnTo>
                      <a:lnTo>
                        <a:pt x="438" y="2082"/>
                      </a:lnTo>
                      <a:lnTo>
                        <a:pt x="438" y="2074"/>
                      </a:lnTo>
                      <a:lnTo>
                        <a:pt x="620" y="1904"/>
                      </a:lnTo>
                      <a:cubicBezTo>
                        <a:pt x="1107" y="1440"/>
                        <a:pt x="1413" y="1096"/>
                        <a:pt x="1413" y="669"/>
                      </a:cubicBezTo>
                      <a:cubicBezTo>
                        <a:pt x="1413" y="341"/>
                        <a:pt x="1204" y="1"/>
                        <a:pt x="7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726;p55">
                  <a:extLst>
                    <a:ext uri="{FF2B5EF4-FFF2-40B4-BE49-F238E27FC236}">
                      <a16:creationId xmlns:a16="http://schemas.microsoft.com/office/drawing/2014/main" id="{159E1AE5-8080-BF35-7F5D-E637544FDF7E}"/>
                    </a:ext>
                  </a:extLst>
                </p:cNvPr>
                <p:cNvSpPr/>
                <p:nvPr/>
              </p:nvSpPr>
              <p:spPr>
                <a:xfrm>
                  <a:off x="2694098" y="4429849"/>
                  <a:ext cx="14805" cy="5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" h="1692" extrusionOk="0">
                      <a:moveTo>
                        <a:pt x="213" y="1"/>
                      </a:moveTo>
                      <a:cubicBezTo>
                        <a:pt x="89" y="1"/>
                        <a:pt x="1" y="94"/>
                        <a:pt x="1" y="222"/>
                      </a:cubicBezTo>
                      <a:cubicBezTo>
                        <a:pt x="1" y="345"/>
                        <a:pt x="85" y="442"/>
                        <a:pt x="210" y="442"/>
                      </a:cubicBezTo>
                      <a:cubicBezTo>
                        <a:pt x="341" y="442"/>
                        <a:pt x="422" y="345"/>
                        <a:pt x="422" y="222"/>
                      </a:cubicBezTo>
                      <a:cubicBezTo>
                        <a:pt x="419" y="94"/>
                        <a:pt x="337" y="1"/>
                        <a:pt x="213" y="1"/>
                      </a:cubicBezTo>
                      <a:close/>
                      <a:moveTo>
                        <a:pt x="213" y="1251"/>
                      </a:moveTo>
                      <a:cubicBezTo>
                        <a:pt x="89" y="1251"/>
                        <a:pt x="1" y="1340"/>
                        <a:pt x="1" y="1472"/>
                      </a:cubicBezTo>
                      <a:cubicBezTo>
                        <a:pt x="1" y="1595"/>
                        <a:pt x="85" y="1692"/>
                        <a:pt x="210" y="1692"/>
                      </a:cubicBezTo>
                      <a:cubicBezTo>
                        <a:pt x="341" y="1692"/>
                        <a:pt x="422" y="1595"/>
                        <a:pt x="422" y="1472"/>
                      </a:cubicBezTo>
                      <a:cubicBezTo>
                        <a:pt x="419" y="1340"/>
                        <a:pt x="337" y="1251"/>
                        <a:pt x="213" y="125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727;p55">
                  <a:extLst>
                    <a:ext uri="{FF2B5EF4-FFF2-40B4-BE49-F238E27FC236}">
                      <a16:creationId xmlns:a16="http://schemas.microsoft.com/office/drawing/2014/main" id="{44030F73-53BC-BACB-CD6B-7A4D564A637B}"/>
                    </a:ext>
                  </a:extLst>
                </p:cNvPr>
                <p:cNvSpPr/>
                <p:nvPr/>
              </p:nvSpPr>
              <p:spPr>
                <a:xfrm>
                  <a:off x="2718494" y="4407134"/>
                  <a:ext cx="50085" cy="81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1" h="2341" extrusionOk="0">
                      <a:moveTo>
                        <a:pt x="282" y="0"/>
                      </a:moveTo>
                      <a:lnTo>
                        <a:pt x="135" y="1107"/>
                      </a:lnTo>
                      <a:cubicBezTo>
                        <a:pt x="220" y="1095"/>
                        <a:pt x="320" y="1080"/>
                        <a:pt x="452" y="1080"/>
                      </a:cubicBezTo>
                      <a:cubicBezTo>
                        <a:pt x="913" y="1080"/>
                        <a:pt x="1110" y="1293"/>
                        <a:pt x="1114" y="1591"/>
                      </a:cubicBezTo>
                      <a:cubicBezTo>
                        <a:pt x="1114" y="1900"/>
                        <a:pt x="863" y="2089"/>
                        <a:pt x="568" y="2089"/>
                      </a:cubicBezTo>
                      <a:cubicBezTo>
                        <a:pt x="359" y="2089"/>
                        <a:pt x="174" y="2020"/>
                        <a:pt x="77" y="1962"/>
                      </a:cubicBezTo>
                      <a:lnTo>
                        <a:pt x="0" y="2198"/>
                      </a:lnTo>
                      <a:cubicBezTo>
                        <a:pt x="108" y="2271"/>
                        <a:pt x="320" y="2341"/>
                        <a:pt x="572" y="2341"/>
                      </a:cubicBezTo>
                      <a:cubicBezTo>
                        <a:pt x="1072" y="2341"/>
                        <a:pt x="1431" y="2005"/>
                        <a:pt x="1431" y="1555"/>
                      </a:cubicBezTo>
                      <a:cubicBezTo>
                        <a:pt x="1431" y="1266"/>
                        <a:pt x="1281" y="1068"/>
                        <a:pt x="1099" y="964"/>
                      </a:cubicBezTo>
                      <a:cubicBezTo>
                        <a:pt x="959" y="878"/>
                        <a:pt x="781" y="839"/>
                        <a:pt x="604" y="839"/>
                      </a:cubicBezTo>
                      <a:cubicBezTo>
                        <a:pt x="518" y="839"/>
                        <a:pt x="472" y="848"/>
                        <a:pt x="418" y="855"/>
                      </a:cubicBezTo>
                      <a:lnTo>
                        <a:pt x="506" y="264"/>
                      </a:lnTo>
                      <a:lnTo>
                        <a:pt x="1385" y="264"/>
                      </a:lnTo>
                      <a:lnTo>
                        <a:pt x="138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728;p55">
                  <a:extLst>
                    <a:ext uri="{FF2B5EF4-FFF2-40B4-BE49-F238E27FC236}">
                      <a16:creationId xmlns:a16="http://schemas.microsoft.com/office/drawing/2014/main" id="{D9900F6D-8704-7FF4-5EE2-26E75C8CBFC1}"/>
                    </a:ext>
                  </a:extLst>
                </p:cNvPr>
                <p:cNvSpPr/>
                <p:nvPr/>
              </p:nvSpPr>
              <p:spPr>
                <a:xfrm>
                  <a:off x="2781285" y="4405769"/>
                  <a:ext cx="54600" cy="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2380" extrusionOk="0">
                      <a:moveTo>
                        <a:pt x="783" y="241"/>
                      </a:moveTo>
                      <a:cubicBezTo>
                        <a:pt x="1103" y="241"/>
                        <a:pt x="1251" y="616"/>
                        <a:pt x="1251" y="1180"/>
                      </a:cubicBezTo>
                      <a:cubicBezTo>
                        <a:pt x="1251" y="1769"/>
                        <a:pt x="1096" y="2140"/>
                        <a:pt x="778" y="2140"/>
                      </a:cubicBezTo>
                      <a:cubicBezTo>
                        <a:pt x="496" y="2140"/>
                        <a:pt x="310" y="1799"/>
                        <a:pt x="310" y="1200"/>
                      </a:cubicBezTo>
                      <a:cubicBezTo>
                        <a:pt x="310" y="573"/>
                        <a:pt x="508" y="241"/>
                        <a:pt x="783" y="241"/>
                      </a:cubicBezTo>
                      <a:close/>
                      <a:moveTo>
                        <a:pt x="798" y="1"/>
                      </a:moveTo>
                      <a:cubicBezTo>
                        <a:pt x="333" y="1"/>
                        <a:pt x="1" y="426"/>
                        <a:pt x="1" y="1196"/>
                      </a:cubicBezTo>
                      <a:cubicBezTo>
                        <a:pt x="8" y="1958"/>
                        <a:pt x="310" y="2380"/>
                        <a:pt x="760" y="2380"/>
                      </a:cubicBezTo>
                      <a:cubicBezTo>
                        <a:pt x="1270" y="2380"/>
                        <a:pt x="1560" y="1946"/>
                        <a:pt x="1560" y="1165"/>
                      </a:cubicBezTo>
                      <a:cubicBezTo>
                        <a:pt x="1560" y="434"/>
                        <a:pt x="1285" y="1"/>
                        <a:pt x="7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" name="Google Shape;729;p55">
                <a:extLst>
                  <a:ext uri="{FF2B5EF4-FFF2-40B4-BE49-F238E27FC236}">
                    <a16:creationId xmlns:a16="http://schemas.microsoft.com/office/drawing/2014/main" id="{4A19A3FA-7BEB-E399-0D70-4FE8E535C019}"/>
                  </a:ext>
                </a:extLst>
              </p:cNvPr>
              <p:cNvGrpSpPr/>
              <p:nvPr/>
            </p:nvGrpSpPr>
            <p:grpSpPr>
              <a:xfrm>
                <a:off x="6740408" y="4082745"/>
                <a:ext cx="1412936" cy="130770"/>
                <a:chOff x="2935989" y="4367723"/>
                <a:chExt cx="1685879" cy="156032"/>
              </a:xfrm>
            </p:grpSpPr>
            <p:sp>
              <p:nvSpPr>
                <p:cNvPr id="10" name="Google Shape;730;p55">
                  <a:extLst>
                    <a:ext uri="{FF2B5EF4-FFF2-40B4-BE49-F238E27FC236}">
                      <a16:creationId xmlns:a16="http://schemas.microsoft.com/office/drawing/2014/main" id="{3A112A62-CFF3-FFFB-486C-4CD82BCC5C7C}"/>
                    </a:ext>
                  </a:extLst>
                </p:cNvPr>
                <p:cNvSpPr/>
                <p:nvPr/>
              </p:nvSpPr>
              <p:spPr>
                <a:xfrm>
                  <a:off x="2935989" y="4376368"/>
                  <a:ext cx="179165" cy="138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9" h="3963" extrusionOk="0">
                      <a:moveTo>
                        <a:pt x="1323" y="1761"/>
                      </a:moveTo>
                      <a:lnTo>
                        <a:pt x="1323" y="2202"/>
                      </a:lnTo>
                      <a:lnTo>
                        <a:pt x="495" y="2202"/>
                      </a:lnTo>
                      <a:lnTo>
                        <a:pt x="495" y="1761"/>
                      </a:lnTo>
                      <a:close/>
                      <a:moveTo>
                        <a:pt x="4515" y="1761"/>
                      </a:moveTo>
                      <a:lnTo>
                        <a:pt x="4515" y="2202"/>
                      </a:lnTo>
                      <a:lnTo>
                        <a:pt x="1872" y="2202"/>
                      </a:lnTo>
                      <a:lnTo>
                        <a:pt x="1872" y="1761"/>
                      </a:lnTo>
                      <a:close/>
                      <a:moveTo>
                        <a:pt x="3191" y="2698"/>
                      </a:moveTo>
                      <a:lnTo>
                        <a:pt x="3191" y="3139"/>
                      </a:lnTo>
                      <a:lnTo>
                        <a:pt x="549" y="3139"/>
                      </a:lnTo>
                      <a:lnTo>
                        <a:pt x="549" y="2698"/>
                      </a:lnTo>
                      <a:close/>
                      <a:moveTo>
                        <a:pt x="4569" y="2698"/>
                      </a:moveTo>
                      <a:lnTo>
                        <a:pt x="4569" y="3139"/>
                      </a:lnTo>
                      <a:lnTo>
                        <a:pt x="3745" y="3139"/>
                      </a:lnTo>
                      <a:lnTo>
                        <a:pt x="3745" y="2698"/>
                      </a:lnTo>
                      <a:close/>
                      <a:moveTo>
                        <a:pt x="538" y="1"/>
                      </a:moveTo>
                      <a:cubicBezTo>
                        <a:pt x="240" y="1"/>
                        <a:pt x="0" y="241"/>
                        <a:pt x="0" y="539"/>
                      </a:cubicBezTo>
                      <a:lnTo>
                        <a:pt x="0" y="3429"/>
                      </a:lnTo>
                      <a:cubicBezTo>
                        <a:pt x="0" y="3723"/>
                        <a:pt x="240" y="3963"/>
                        <a:pt x="538" y="3963"/>
                      </a:cubicBezTo>
                      <a:lnTo>
                        <a:pt x="4584" y="3963"/>
                      </a:lnTo>
                      <a:cubicBezTo>
                        <a:pt x="4878" y="3963"/>
                        <a:pt x="5118" y="3723"/>
                        <a:pt x="5118" y="3429"/>
                      </a:cubicBezTo>
                      <a:lnTo>
                        <a:pt x="5118" y="539"/>
                      </a:lnTo>
                      <a:cubicBezTo>
                        <a:pt x="5118" y="241"/>
                        <a:pt x="4878" y="1"/>
                        <a:pt x="4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731;p55">
                  <a:extLst>
                    <a:ext uri="{FF2B5EF4-FFF2-40B4-BE49-F238E27FC236}">
                      <a16:creationId xmlns:a16="http://schemas.microsoft.com/office/drawing/2014/main" id="{E98C94C3-3143-5C65-DDEA-D932445959D0}"/>
                    </a:ext>
                  </a:extLst>
                </p:cNvPr>
                <p:cNvSpPr/>
                <p:nvPr/>
              </p:nvSpPr>
              <p:spPr>
                <a:xfrm>
                  <a:off x="3835089" y="4383858"/>
                  <a:ext cx="196525" cy="123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5" h="3536" extrusionOk="0">
                      <a:moveTo>
                        <a:pt x="5119" y="495"/>
                      </a:moveTo>
                      <a:lnTo>
                        <a:pt x="5119" y="3041"/>
                      </a:lnTo>
                      <a:lnTo>
                        <a:pt x="496" y="3041"/>
                      </a:lnTo>
                      <a:lnTo>
                        <a:pt x="496" y="495"/>
                      </a:lnTo>
                      <a:close/>
                      <a:moveTo>
                        <a:pt x="248" y="0"/>
                      </a:moveTo>
                      <a:cubicBezTo>
                        <a:pt x="109" y="0"/>
                        <a:pt x="0" y="112"/>
                        <a:pt x="0" y="247"/>
                      </a:cubicBezTo>
                      <a:lnTo>
                        <a:pt x="0" y="3288"/>
                      </a:lnTo>
                      <a:cubicBezTo>
                        <a:pt x="0" y="3424"/>
                        <a:pt x="109" y="3536"/>
                        <a:pt x="248" y="3536"/>
                      </a:cubicBezTo>
                      <a:lnTo>
                        <a:pt x="5367" y="3536"/>
                      </a:lnTo>
                      <a:cubicBezTo>
                        <a:pt x="5502" y="3536"/>
                        <a:pt x="5614" y="3424"/>
                        <a:pt x="5614" y="3288"/>
                      </a:cubicBezTo>
                      <a:lnTo>
                        <a:pt x="5614" y="247"/>
                      </a:lnTo>
                      <a:cubicBezTo>
                        <a:pt x="5614" y="112"/>
                        <a:pt x="5502" y="0"/>
                        <a:pt x="536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732;p55">
                  <a:extLst>
                    <a:ext uri="{FF2B5EF4-FFF2-40B4-BE49-F238E27FC236}">
                      <a16:creationId xmlns:a16="http://schemas.microsoft.com/office/drawing/2014/main" id="{39CA822A-BE7E-464D-5622-0CD7D4F9202F}"/>
                    </a:ext>
                  </a:extLst>
                </p:cNvPr>
                <p:cNvSpPr/>
                <p:nvPr/>
              </p:nvSpPr>
              <p:spPr>
                <a:xfrm>
                  <a:off x="3239271" y="4379378"/>
                  <a:ext cx="129115" cy="132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" h="3792" extrusionOk="0">
                      <a:moveTo>
                        <a:pt x="1847" y="1173"/>
                      </a:moveTo>
                      <a:cubicBezTo>
                        <a:pt x="2245" y="1173"/>
                        <a:pt x="2570" y="1498"/>
                        <a:pt x="2570" y="1896"/>
                      </a:cubicBezTo>
                      <a:cubicBezTo>
                        <a:pt x="2570" y="2298"/>
                        <a:pt x="2245" y="2619"/>
                        <a:pt x="1847" y="2619"/>
                      </a:cubicBezTo>
                      <a:cubicBezTo>
                        <a:pt x="1444" y="2619"/>
                        <a:pt x="1119" y="2298"/>
                        <a:pt x="1119" y="1896"/>
                      </a:cubicBezTo>
                      <a:cubicBezTo>
                        <a:pt x="1119" y="1498"/>
                        <a:pt x="1444" y="1173"/>
                        <a:pt x="1847" y="1173"/>
                      </a:cubicBezTo>
                      <a:close/>
                      <a:moveTo>
                        <a:pt x="1336" y="0"/>
                      </a:moveTo>
                      <a:lnTo>
                        <a:pt x="1258" y="766"/>
                      </a:lnTo>
                      <a:lnTo>
                        <a:pt x="589" y="391"/>
                      </a:lnTo>
                      <a:lnTo>
                        <a:pt x="1" y="1223"/>
                      </a:lnTo>
                      <a:lnTo>
                        <a:pt x="783" y="1896"/>
                      </a:lnTo>
                      <a:lnTo>
                        <a:pt x="1" y="2569"/>
                      </a:lnTo>
                      <a:lnTo>
                        <a:pt x="589" y="3405"/>
                      </a:lnTo>
                      <a:lnTo>
                        <a:pt x="1258" y="3025"/>
                      </a:lnTo>
                      <a:lnTo>
                        <a:pt x="1336" y="3791"/>
                      </a:lnTo>
                      <a:lnTo>
                        <a:pt x="2353" y="3791"/>
                      </a:lnTo>
                      <a:lnTo>
                        <a:pt x="2431" y="3025"/>
                      </a:lnTo>
                      <a:lnTo>
                        <a:pt x="3100" y="3405"/>
                      </a:lnTo>
                      <a:lnTo>
                        <a:pt x="3688" y="2569"/>
                      </a:lnTo>
                      <a:lnTo>
                        <a:pt x="2910" y="1896"/>
                      </a:lnTo>
                      <a:lnTo>
                        <a:pt x="3688" y="1223"/>
                      </a:lnTo>
                      <a:lnTo>
                        <a:pt x="3100" y="391"/>
                      </a:lnTo>
                      <a:lnTo>
                        <a:pt x="2431" y="766"/>
                      </a:lnTo>
                      <a:lnTo>
                        <a:pt x="23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733;p55">
                  <a:extLst>
                    <a:ext uri="{FF2B5EF4-FFF2-40B4-BE49-F238E27FC236}">
                      <a16:creationId xmlns:a16="http://schemas.microsoft.com/office/drawing/2014/main" id="{491E587B-BB86-55CD-23DB-662970C39A4F}"/>
                    </a:ext>
                  </a:extLst>
                </p:cNvPr>
                <p:cNvSpPr/>
                <p:nvPr/>
              </p:nvSpPr>
              <p:spPr>
                <a:xfrm>
                  <a:off x="3313227" y="4379378"/>
                  <a:ext cx="82880" cy="58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8" h="1676" extrusionOk="0">
                      <a:moveTo>
                        <a:pt x="0" y="0"/>
                      </a:moveTo>
                      <a:lnTo>
                        <a:pt x="0" y="1675"/>
                      </a:lnTo>
                      <a:lnTo>
                        <a:pt x="2368" y="1675"/>
                      </a:lnTo>
                      <a:lnTo>
                        <a:pt x="236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734;p55">
                  <a:extLst>
                    <a:ext uri="{FF2B5EF4-FFF2-40B4-BE49-F238E27FC236}">
                      <a16:creationId xmlns:a16="http://schemas.microsoft.com/office/drawing/2014/main" id="{4563D355-C7B5-9682-EF6E-88908510B471}"/>
                    </a:ext>
                  </a:extLst>
                </p:cNvPr>
                <p:cNvSpPr/>
                <p:nvPr/>
              </p:nvSpPr>
              <p:spPr>
                <a:xfrm>
                  <a:off x="3329468" y="4393588"/>
                  <a:ext cx="24535" cy="32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941" extrusionOk="0">
                      <a:moveTo>
                        <a:pt x="1" y="1"/>
                      </a:moveTo>
                      <a:lnTo>
                        <a:pt x="1" y="940"/>
                      </a:lnTo>
                      <a:lnTo>
                        <a:pt x="124" y="940"/>
                      </a:lnTo>
                      <a:lnTo>
                        <a:pt x="124" y="499"/>
                      </a:lnTo>
                      <a:lnTo>
                        <a:pt x="577" y="499"/>
                      </a:lnTo>
                      <a:lnTo>
                        <a:pt x="577" y="940"/>
                      </a:lnTo>
                      <a:lnTo>
                        <a:pt x="701" y="940"/>
                      </a:lnTo>
                      <a:lnTo>
                        <a:pt x="701" y="1"/>
                      </a:lnTo>
                      <a:lnTo>
                        <a:pt x="577" y="1"/>
                      </a:lnTo>
                      <a:lnTo>
                        <a:pt x="577" y="395"/>
                      </a:lnTo>
                      <a:lnTo>
                        <a:pt x="124" y="39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735;p55">
                  <a:extLst>
                    <a:ext uri="{FF2B5EF4-FFF2-40B4-BE49-F238E27FC236}">
                      <a16:creationId xmlns:a16="http://schemas.microsoft.com/office/drawing/2014/main" id="{E03DA0BA-907C-9F5C-5F32-61F1B016D706}"/>
                    </a:ext>
                  </a:extLst>
                </p:cNvPr>
                <p:cNvSpPr/>
                <p:nvPr/>
              </p:nvSpPr>
              <p:spPr>
                <a:xfrm>
                  <a:off x="3361283" y="4393308"/>
                  <a:ext cx="26985" cy="33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" h="956" extrusionOk="0">
                      <a:moveTo>
                        <a:pt x="264" y="97"/>
                      </a:moveTo>
                      <a:cubicBezTo>
                        <a:pt x="520" y="97"/>
                        <a:pt x="647" y="241"/>
                        <a:pt x="647" y="461"/>
                      </a:cubicBezTo>
                      <a:cubicBezTo>
                        <a:pt x="647" y="713"/>
                        <a:pt x="504" y="859"/>
                        <a:pt x="245" y="859"/>
                      </a:cubicBezTo>
                      <a:cubicBezTo>
                        <a:pt x="198" y="859"/>
                        <a:pt x="152" y="856"/>
                        <a:pt x="120" y="852"/>
                      </a:cubicBezTo>
                      <a:lnTo>
                        <a:pt x="120" y="109"/>
                      </a:lnTo>
                      <a:cubicBezTo>
                        <a:pt x="156" y="105"/>
                        <a:pt x="202" y="97"/>
                        <a:pt x="264" y="97"/>
                      </a:cubicBezTo>
                      <a:close/>
                      <a:moveTo>
                        <a:pt x="260" y="0"/>
                      </a:moveTo>
                      <a:cubicBezTo>
                        <a:pt x="163" y="0"/>
                        <a:pt x="74" y="9"/>
                        <a:pt x="1" y="20"/>
                      </a:cubicBezTo>
                      <a:lnTo>
                        <a:pt x="1" y="945"/>
                      </a:lnTo>
                      <a:cubicBezTo>
                        <a:pt x="63" y="952"/>
                        <a:pt x="136" y="956"/>
                        <a:pt x="222" y="956"/>
                      </a:cubicBezTo>
                      <a:cubicBezTo>
                        <a:pt x="404" y="956"/>
                        <a:pt x="550" y="909"/>
                        <a:pt x="636" y="821"/>
                      </a:cubicBezTo>
                      <a:cubicBezTo>
                        <a:pt x="724" y="736"/>
                        <a:pt x="770" y="608"/>
                        <a:pt x="770" y="457"/>
                      </a:cubicBezTo>
                      <a:cubicBezTo>
                        <a:pt x="770" y="302"/>
                        <a:pt x="724" y="194"/>
                        <a:pt x="639" y="120"/>
                      </a:cubicBezTo>
                      <a:cubicBezTo>
                        <a:pt x="558" y="43"/>
                        <a:pt x="434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736;p55">
                  <a:extLst>
                    <a:ext uri="{FF2B5EF4-FFF2-40B4-BE49-F238E27FC236}">
                      <a16:creationId xmlns:a16="http://schemas.microsoft.com/office/drawing/2014/main" id="{664FAE03-97F6-AF74-2354-A0DFDDA7893D}"/>
                    </a:ext>
                  </a:extLst>
                </p:cNvPr>
                <p:cNvSpPr/>
                <p:nvPr/>
              </p:nvSpPr>
              <p:spPr>
                <a:xfrm>
                  <a:off x="3520257" y="4370558"/>
                  <a:ext cx="190715" cy="15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9" h="4295" extrusionOk="0">
                      <a:moveTo>
                        <a:pt x="4747" y="334"/>
                      </a:moveTo>
                      <a:cubicBezTo>
                        <a:pt x="4953" y="334"/>
                        <a:pt x="5119" y="500"/>
                        <a:pt x="5119" y="705"/>
                      </a:cubicBezTo>
                      <a:lnTo>
                        <a:pt x="5119" y="3595"/>
                      </a:lnTo>
                      <a:cubicBezTo>
                        <a:pt x="5119" y="3800"/>
                        <a:pt x="4953" y="3966"/>
                        <a:pt x="4747" y="3966"/>
                      </a:cubicBezTo>
                      <a:lnTo>
                        <a:pt x="701" y="3966"/>
                      </a:lnTo>
                      <a:cubicBezTo>
                        <a:pt x="496" y="3966"/>
                        <a:pt x="330" y="3800"/>
                        <a:pt x="330" y="3595"/>
                      </a:cubicBezTo>
                      <a:lnTo>
                        <a:pt x="330" y="705"/>
                      </a:lnTo>
                      <a:cubicBezTo>
                        <a:pt x="330" y="500"/>
                        <a:pt x="496" y="334"/>
                        <a:pt x="701" y="334"/>
                      </a:cubicBezTo>
                      <a:close/>
                      <a:moveTo>
                        <a:pt x="701" y="0"/>
                      </a:moveTo>
                      <a:cubicBezTo>
                        <a:pt x="314" y="0"/>
                        <a:pt x="1" y="318"/>
                        <a:pt x="1" y="705"/>
                      </a:cubicBezTo>
                      <a:lnTo>
                        <a:pt x="1" y="3595"/>
                      </a:lnTo>
                      <a:cubicBezTo>
                        <a:pt x="1" y="3982"/>
                        <a:pt x="314" y="4295"/>
                        <a:pt x="701" y="4295"/>
                      </a:cubicBezTo>
                      <a:lnTo>
                        <a:pt x="4747" y="4295"/>
                      </a:lnTo>
                      <a:cubicBezTo>
                        <a:pt x="5135" y="4295"/>
                        <a:pt x="5448" y="3982"/>
                        <a:pt x="5448" y="3595"/>
                      </a:cubicBezTo>
                      <a:lnTo>
                        <a:pt x="5448" y="705"/>
                      </a:lnTo>
                      <a:cubicBezTo>
                        <a:pt x="5448" y="318"/>
                        <a:pt x="5135" y="0"/>
                        <a:pt x="47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737;p55">
                  <a:extLst>
                    <a:ext uri="{FF2B5EF4-FFF2-40B4-BE49-F238E27FC236}">
                      <a16:creationId xmlns:a16="http://schemas.microsoft.com/office/drawing/2014/main" id="{B52A9D06-4D31-FB46-6F42-F14C92D97F40}"/>
                    </a:ext>
                  </a:extLst>
                </p:cNvPr>
                <p:cNvSpPr/>
                <p:nvPr/>
              </p:nvSpPr>
              <p:spPr>
                <a:xfrm>
                  <a:off x="3623579" y="4446544"/>
                  <a:ext cx="59080" cy="45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" h="1304" extrusionOk="0">
                      <a:moveTo>
                        <a:pt x="179" y="0"/>
                      </a:moveTo>
                      <a:cubicBezTo>
                        <a:pt x="82" y="0"/>
                        <a:pt x="1" y="77"/>
                        <a:pt x="1" y="174"/>
                      </a:cubicBezTo>
                      <a:lnTo>
                        <a:pt x="1" y="1129"/>
                      </a:lnTo>
                      <a:cubicBezTo>
                        <a:pt x="1" y="1227"/>
                        <a:pt x="82" y="1304"/>
                        <a:pt x="179" y="1304"/>
                      </a:cubicBezTo>
                      <a:lnTo>
                        <a:pt x="1513" y="1304"/>
                      </a:lnTo>
                      <a:cubicBezTo>
                        <a:pt x="1610" y="1304"/>
                        <a:pt x="1688" y="1227"/>
                        <a:pt x="1688" y="1129"/>
                      </a:cubicBezTo>
                      <a:lnTo>
                        <a:pt x="1688" y="174"/>
                      </a:lnTo>
                      <a:cubicBezTo>
                        <a:pt x="1688" y="77"/>
                        <a:pt x="1610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738;p55">
                  <a:extLst>
                    <a:ext uri="{FF2B5EF4-FFF2-40B4-BE49-F238E27FC236}">
                      <a16:creationId xmlns:a16="http://schemas.microsoft.com/office/drawing/2014/main" id="{E0EEA37B-0D20-219C-3055-4187BDE08CA7}"/>
                    </a:ext>
                  </a:extLst>
                </p:cNvPr>
                <p:cNvSpPr/>
                <p:nvPr/>
              </p:nvSpPr>
              <p:spPr>
                <a:xfrm>
                  <a:off x="4156710" y="4370558"/>
                  <a:ext cx="190680" cy="15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8" h="4295" extrusionOk="0">
                      <a:moveTo>
                        <a:pt x="700" y="0"/>
                      </a:moveTo>
                      <a:cubicBezTo>
                        <a:pt x="314" y="0"/>
                        <a:pt x="0" y="318"/>
                        <a:pt x="0" y="705"/>
                      </a:cubicBezTo>
                      <a:lnTo>
                        <a:pt x="329" y="705"/>
                      </a:lnTo>
                      <a:cubicBezTo>
                        <a:pt x="329" y="500"/>
                        <a:pt x="496" y="334"/>
                        <a:pt x="700" y="334"/>
                      </a:cubicBezTo>
                      <a:lnTo>
                        <a:pt x="4748" y="334"/>
                      </a:lnTo>
                      <a:cubicBezTo>
                        <a:pt x="4953" y="334"/>
                        <a:pt x="5119" y="500"/>
                        <a:pt x="5119" y="705"/>
                      </a:cubicBezTo>
                      <a:lnTo>
                        <a:pt x="5119" y="3595"/>
                      </a:lnTo>
                      <a:cubicBezTo>
                        <a:pt x="5119" y="3800"/>
                        <a:pt x="4953" y="3966"/>
                        <a:pt x="4748" y="3966"/>
                      </a:cubicBezTo>
                      <a:lnTo>
                        <a:pt x="3769" y="3966"/>
                      </a:lnTo>
                      <a:lnTo>
                        <a:pt x="3769" y="4295"/>
                      </a:lnTo>
                      <a:lnTo>
                        <a:pt x="4748" y="4295"/>
                      </a:lnTo>
                      <a:cubicBezTo>
                        <a:pt x="5134" y="4295"/>
                        <a:pt x="5448" y="3982"/>
                        <a:pt x="5448" y="3595"/>
                      </a:cubicBezTo>
                      <a:lnTo>
                        <a:pt x="5448" y="705"/>
                      </a:lnTo>
                      <a:cubicBezTo>
                        <a:pt x="5448" y="318"/>
                        <a:pt x="5134" y="0"/>
                        <a:pt x="47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739;p55">
                  <a:extLst>
                    <a:ext uri="{FF2B5EF4-FFF2-40B4-BE49-F238E27FC236}">
                      <a16:creationId xmlns:a16="http://schemas.microsoft.com/office/drawing/2014/main" id="{C338732A-4966-05E9-0781-DFAA217EE557}"/>
                    </a:ext>
                  </a:extLst>
                </p:cNvPr>
                <p:cNvSpPr/>
                <p:nvPr/>
              </p:nvSpPr>
              <p:spPr>
                <a:xfrm>
                  <a:off x="4155765" y="4407239"/>
                  <a:ext cx="111755" cy="111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3" h="3193" extrusionOk="0">
                      <a:moveTo>
                        <a:pt x="0" y="1"/>
                      </a:moveTo>
                      <a:lnTo>
                        <a:pt x="0" y="477"/>
                      </a:lnTo>
                      <a:cubicBezTo>
                        <a:pt x="1498" y="477"/>
                        <a:pt x="2716" y="1695"/>
                        <a:pt x="2716" y="3193"/>
                      </a:cubicBezTo>
                      <a:lnTo>
                        <a:pt x="3192" y="3193"/>
                      </a:lnTo>
                      <a:cubicBezTo>
                        <a:pt x="3192" y="1433"/>
                        <a:pt x="176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740;p55">
                  <a:extLst>
                    <a:ext uri="{FF2B5EF4-FFF2-40B4-BE49-F238E27FC236}">
                      <a16:creationId xmlns:a16="http://schemas.microsoft.com/office/drawing/2014/main" id="{2AB2CFAC-F583-C79F-CC6B-9280923ED45C}"/>
                    </a:ext>
                  </a:extLst>
                </p:cNvPr>
                <p:cNvSpPr/>
                <p:nvPr/>
              </p:nvSpPr>
              <p:spPr>
                <a:xfrm>
                  <a:off x="4155765" y="4445179"/>
                  <a:ext cx="73815" cy="73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9" h="2109" extrusionOk="0">
                      <a:moveTo>
                        <a:pt x="0" y="0"/>
                      </a:moveTo>
                      <a:lnTo>
                        <a:pt x="0" y="477"/>
                      </a:lnTo>
                      <a:cubicBezTo>
                        <a:pt x="902" y="477"/>
                        <a:pt x="1632" y="1207"/>
                        <a:pt x="1632" y="2109"/>
                      </a:cubicBezTo>
                      <a:lnTo>
                        <a:pt x="2109" y="2109"/>
                      </a:lnTo>
                      <a:cubicBezTo>
                        <a:pt x="2109" y="945"/>
                        <a:pt x="116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741;p55">
                  <a:extLst>
                    <a:ext uri="{FF2B5EF4-FFF2-40B4-BE49-F238E27FC236}">
                      <a16:creationId xmlns:a16="http://schemas.microsoft.com/office/drawing/2014/main" id="{5746609B-A168-9B1A-25FB-6D25117C49A7}"/>
                    </a:ext>
                  </a:extLst>
                </p:cNvPr>
                <p:cNvSpPr/>
                <p:nvPr/>
              </p:nvSpPr>
              <p:spPr>
                <a:xfrm>
                  <a:off x="4155765" y="4487145"/>
                  <a:ext cx="31850" cy="3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" h="910" extrusionOk="0">
                      <a:moveTo>
                        <a:pt x="0" y="1"/>
                      </a:moveTo>
                      <a:lnTo>
                        <a:pt x="0" y="910"/>
                      </a:lnTo>
                      <a:lnTo>
                        <a:pt x="909" y="910"/>
                      </a:lnTo>
                      <a:cubicBezTo>
                        <a:pt x="909" y="407"/>
                        <a:pt x="503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742;p55">
                  <a:extLst>
                    <a:ext uri="{FF2B5EF4-FFF2-40B4-BE49-F238E27FC236}">
                      <a16:creationId xmlns:a16="http://schemas.microsoft.com/office/drawing/2014/main" id="{630831F2-669C-0954-2C1F-D32260612AD8}"/>
                    </a:ext>
                  </a:extLst>
                </p:cNvPr>
                <p:cNvSpPr/>
                <p:nvPr/>
              </p:nvSpPr>
              <p:spPr>
                <a:xfrm>
                  <a:off x="4471542" y="4367723"/>
                  <a:ext cx="68530" cy="68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958" extrusionOk="0">
                      <a:moveTo>
                        <a:pt x="248" y="1"/>
                      </a:moveTo>
                      <a:cubicBezTo>
                        <a:pt x="113" y="1"/>
                        <a:pt x="1" y="113"/>
                        <a:pt x="1" y="248"/>
                      </a:cubicBezTo>
                      <a:lnTo>
                        <a:pt x="1" y="1710"/>
                      </a:lnTo>
                      <a:cubicBezTo>
                        <a:pt x="1" y="1849"/>
                        <a:pt x="113" y="1958"/>
                        <a:pt x="248" y="1958"/>
                      </a:cubicBezTo>
                      <a:cubicBezTo>
                        <a:pt x="383" y="1958"/>
                        <a:pt x="495" y="1849"/>
                        <a:pt x="495" y="1710"/>
                      </a:cubicBezTo>
                      <a:lnTo>
                        <a:pt x="495" y="496"/>
                      </a:lnTo>
                      <a:lnTo>
                        <a:pt x="1710" y="496"/>
                      </a:lnTo>
                      <a:cubicBezTo>
                        <a:pt x="1845" y="496"/>
                        <a:pt x="1958" y="383"/>
                        <a:pt x="1958" y="248"/>
                      </a:cubicBezTo>
                      <a:cubicBezTo>
                        <a:pt x="1958" y="113"/>
                        <a:pt x="1845" y="1"/>
                        <a:pt x="17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743;p55">
                  <a:extLst>
                    <a:ext uri="{FF2B5EF4-FFF2-40B4-BE49-F238E27FC236}">
                      <a16:creationId xmlns:a16="http://schemas.microsoft.com/office/drawing/2014/main" id="{06AFDD6E-C981-F6F4-AD41-74226D927EF0}"/>
                    </a:ext>
                  </a:extLst>
                </p:cNvPr>
                <p:cNvSpPr/>
                <p:nvPr/>
              </p:nvSpPr>
              <p:spPr>
                <a:xfrm>
                  <a:off x="4553164" y="4367723"/>
                  <a:ext cx="68705" cy="68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3" h="1958" extrusionOk="0">
                      <a:moveTo>
                        <a:pt x="249" y="1"/>
                      </a:moveTo>
                      <a:cubicBezTo>
                        <a:pt x="113" y="1"/>
                        <a:pt x="1" y="113"/>
                        <a:pt x="1" y="248"/>
                      </a:cubicBezTo>
                      <a:cubicBezTo>
                        <a:pt x="1" y="383"/>
                        <a:pt x="113" y="496"/>
                        <a:pt x="249" y="496"/>
                      </a:cubicBezTo>
                      <a:lnTo>
                        <a:pt x="1467" y="496"/>
                      </a:lnTo>
                      <a:lnTo>
                        <a:pt x="1467" y="1710"/>
                      </a:lnTo>
                      <a:cubicBezTo>
                        <a:pt x="1467" y="1849"/>
                        <a:pt x="1576" y="1958"/>
                        <a:pt x="1715" y="1958"/>
                      </a:cubicBezTo>
                      <a:cubicBezTo>
                        <a:pt x="1851" y="1958"/>
                        <a:pt x="1963" y="1849"/>
                        <a:pt x="1963" y="1710"/>
                      </a:cubicBezTo>
                      <a:lnTo>
                        <a:pt x="1963" y="248"/>
                      </a:lnTo>
                      <a:cubicBezTo>
                        <a:pt x="1963" y="113"/>
                        <a:pt x="1851" y="1"/>
                        <a:pt x="17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744;p55">
                  <a:extLst>
                    <a:ext uri="{FF2B5EF4-FFF2-40B4-BE49-F238E27FC236}">
                      <a16:creationId xmlns:a16="http://schemas.microsoft.com/office/drawing/2014/main" id="{AFB755D7-CDBE-C1D4-D28D-BDDFC0193EA9}"/>
                    </a:ext>
                  </a:extLst>
                </p:cNvPr>
                <p:cNvSpPr/>
                <p:nvPr/>
              </p:nvSpPr>
              <p:spPr>
                <a:xfrm>
                  <a:off x="4553164" y="4455190"/>
                  <a:ext cx="68705" cy="68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3" h="1959" extrusionOk="0">
                      <a:moveTo>
                        <a:pt x="1715" y="0"/>
                      </a:moveTo>
                      <a:cubicBezTo>
                        <a:pt x="1576" y="0"/>
                        <a:pt x="1467" y="113"/>
                        <a:pt x="1467" y="248"/>
                      </a:cubicBezTo>
                      <a:lnTo>
                        <a:pt x="1467" y="1463"/>
                      </a:lnTo>
                      <a:lnTo>
                        <a:pt x="249" y="1463"/>
                      </a:lnTo>
                      <a:cubicBezTo>
                        <a:pt x="113" y="1463"/>
                        <a:pt x="1" y="1575"/>
                        <a:pt x="1" y="1711"/>
                      </a:cubicBezTo>
                      <a:cubicBezTo>
                        <a:pt x="1" y="1850"/>
                        <a:pt x="113" y="1959"/>
                        <a:pt x="249" y="1959"/>
                      </a:cubicBezTo>
                      <a:lnTo>
                        <a:pt x="1715" y="1959"/>
                      </a:lnTo>
                      <a:cubicBezTo>
                        <a:pt x="1851" y="1959"/>
                        <a:pt x="1963" y="1850"/>
                        <a:pt x="1963" y="1711"/>
                      </a:cubicBezTo>
                      <a:lnTo>
                        <a:pt x="1963" y="248"/>
                      </a:lnTo>
                      <a:cubicBezTo>
                        <a:pt x="1963" y="113"/>
                        <a:pt x="1851" y="0"/>
                        <a:pt x="17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745;p55">
                  <a:extLst>
                    <a:ext uri="{FF2B5EF4-FFF2-40B4-BE49-F238E27FC236}">
                      <a16:creationId xmlns:a16="http://schemas.microsoft.com/office/drawing/2014/main" id="{3D77CC66-9CDD-F642-452D-BBC94AD9E60A}"/>
                    </a:ext>
                  </a:extLst>
                </p:cNvPr>
                <p:cNvSpPr/>
                <p:nvPr/>
              </p:nvSpPr>
              <p:spPr>
                <a:xfrm>
                  <a:off x="4471542" y="4455190"/>
                  <a:ext cx="68530" cy="68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8" h="1959" extrusionOk="0">
                      <a:moveTo>
                        <a:pt x="248" y="0"/>
                      </a:moveTo>
                      <a:cubicBezTo>
                        <a:pt x="113" y="0"/>
                        <a:pt x="1" y="113"/>
                        <a:pt x="1" y="248"/>
                      </a:cubicBezTo>
                      <a:lnTo>
                        <a:pt x="1" y="1711"/>
                      </a:lnTo>
                      <a:cubicBezTo>
                        <a:pt x="1" y="1850"/>
                        <a:pt x="113" y="1959"/>
                        <a:pt x="248" y="1959"/>
                      </a:cubicBezTo>
                      <a:lnTo>
                        <a:pt x="1710" y="1959"/>
                      </a:lnTo>
                      <a:cubicBezTo>
                        <a:pt x="1845" y="1959"/>
                        <a:pt x="1958" y="1850"/>
                        <a:pt x="1958" y="1711"/>
                      </a:cubicBezTo>
                      <a:cubicBezTo>
                        <a:pt x="1958" y="1575"/>
                        <a:pt x="1845" y="1463"/>
                        <a:pt x="1710" y="1463"/>
                      </a:cubicBezTo>
                      <a:lnTo>
                        <a:pt x="495" y="1463"/>
                      </a:lnTo>
                      <a:lnTo>
                        <a:pt x="495" y="248"/>
                      </a:lnTo>
                      <a:cubicBezTo>
                        <a:pt x="495" y="113"/>
                        <a:pt x="383" y="0"/>
                        <a:pt x="2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" name="20250520-0550-29.1306042">
            <a:hlinkClick r:id="" action="ppaction://media"/>
            <a:extLst>
              <a:ext uri="{FF2B5EF4-FFF2-40B4-BE49-F238E27FC236}">
                <a16:creationId xmlns:a16="http://schemas.microsoft.com/office/drawing/2014/main" id="{2658F87C-1D59-DD7D-68EB-C504227F1F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3727" y="1050116"/>
            <a:ext cx="6225177" cy="28337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2"/>
          <p:cNvSpPr txBox="1">
            <a:spLocks noGrp="1"/>
          </p:cNvSpPr>
          <p:nvPr>
            <p:ph type="title"/>
          </p:nvPr>
        </p:nvSpPr>
        <p:spPr>
          <a:xfrm>
            <a:off x="682500" y="1177800"/>
            <a:ext cx="7779000" cy="27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Thanks!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Members</a:t>
            </a:r>
            <a:endParaRPr dirty="0"/>
          </a:p>
        </p:txBody>
      </p:sp>
      <p:sp>
        <p:nvSpPr>
          <p:cNvPr id="607" name="Google Shape;607;p53"/>
          <p:cNvSpPr txBox="1">
            <a:spLocks noGrp="1"/>
          </p:cNvSpPr>
          <p:nvPr>
            <p:ph type="title" idx="2"/>
          </p:nvPr>
        </p:nvSpPr>
        <p:spPr>
          <a:xfrm>
            <a:off x="589702" y="2744837"/>
            <a:ext cx="2039905" cy="9818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Kareem Abdel-Muttalib</a:t>
            </a:r>
            <a:endParaRPr dirty="0"/>
          </a:p>
        </p:txBody>
      </p:sp>
      <p:sp>
        <p:nvSpPr>
          <p:cNvPr id="609" name="Google Shape;609;p53"/>
          <p:cNvSpPr txBox="1">
            <a:spLocks noGrp="1"/>
          </p:cNvSpPr>
          <p:nvPr>
            <p:ph type="title" idx="3"/>
          </p:nvPr>
        </p:nvSpPr>
        <p:spPr>
          <a:xfrm>
            <a:off x="2667946" y="3159800"/>
            <a:ext cx="18534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Ahmed Moustafa</a:t>
            </a:r>
            <a:endParaRPr dirty="0"/>
          </a:p>
        </p:txBody>
      </p:sp>
      <p:sp>
        <p:nvSpPr>
          <p:cNvPr id="611" name="Google Shape;611;p53"/>
          <p:cNvSpPr txBox="1">
            <a:spLocks noGrp="1"/>
          </p:cNvSpPr>
          <p:nvPr>
            <p:ph type="title" idx="5"/>
          </p:nvPr>
        </p:nvSpPr>
        <p:spPr>
          <a:xfrm>
            <a:off x="4622656" y="2780685"/>
            <a:ext cx="1853532" cy="6983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Mohamed Magdy</a:t>
            </a:r>
            <a:endParaRPr dirty="0"/>
          </a:p>
        </p:txBody>
      </p:sp>
      <p:sp>
        <p:nvSpPr>
          <p:cNvPr id="612" name="Google Shape;612;p53"/>
          <p:cNvSpPr txBox="1">
            <a:spLocks noGrp="1"/>
          </p:cNvSpPr>
          <p:nvPr>
            <p:ph type="title" idx="7"/>
          </p:nvPr>
        </p:nvSpPr>
        <p:spPr>
          <a:xfrm>
            <a:off x="6577498" y="2829438"/>
            <a:ext cx="1853535" cy="649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Hossam Nasr</a:t>
            </a:r>
            <a:endParaRPr dirty="0"/>
          </a:p>
        </p:txBody>
      </p:sp>
      <p:sp>
        <p:nvSpPr>
          <p:cNvPr id="614" name="Google Shape;614;p53"/>
          <p:cNvSpPr/>
          <p:nvPr/>
        </p:nvSpPr>
        <p:spPr>
          <a:xfrm>
            <a:off x="1278000" y="2042934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53"/>
          <p:cNvSpPr/>
          <p:nvPr/>
        </p:nvSpPr>
        <p:spPr>
          <a:xfrm>
            <a:off x="3232850" y="2042934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6" name="Google Shape;616;p53"/>
          <p:cNvSpPr/>
          <p:nvPr/>
        </p:nvSpPr>
        <p:spPr>
          <a:xfrm>
            <a:off x="5187700" y="2042934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53"/>
          <p:cNvSpPr/>
          <p:nvPr/>
        </p:nvSpPr>
        <p:spPr>
          <a:xfrm>
            <a:off x="7142550" y="2042934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" name="Google Shape;618;p53"/>
          <p:cNvGrpSpPr/>
          <p:nvPr/>
        </p:nvGrpSpPr>
        <p:grpSpPr>
          <a:xfrm>
            <a:off x="3437314" y="2225243"/>
            <a:ext cx="314662" cy="358971"/>
            <a:chOff x="-57940525" y="3590375"/>
            <a:chExt cx="279625" cy="319000"/>
          </a:xfrm>
        </p:grpSpPr>
        <p:sp>
          <p:nvSpPr>
            <p:cNvPr id="619" name="Google Shape;619;p53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3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3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3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3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53"/>
          <p:cNvGrpSpPr/>
          <p:nvPr/>
        </p:nvGrpSpPr>
        <p:grpSpPr>
          <a:xfrm>
            <a:off x="7347036" y="2225243"/>
            <a:ext cx="314662" cy="358971"/>
            <a:chOff x="-56766175" y="3198925"/>
            <a:chExt cx="279625" cy="319000"/>
          </a:xfrm>
        </p:grpSpPr>
        <p:sp>
          <p:nvSpPr>
            <p:cNvPr id="632" name="Google Shape;632;p53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3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3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3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3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3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3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53"/>
          <p:cNvGrpSpPr/>
          <p:nvPr/>
        </p:nvGrpSpPr>
        <p:grpSpPr>
          <a:xfrm>
            <a:off x="5387742" y="2225338"/>
            <a:ext cx="323524" cy="358774"/>
            <a:chOff x="-57162350" y="3982000"/>
            <a:chExt cx="287500" cy="318825"/>
          </a:xfrm>
        </p:grpSpPr>
        <p:sp>
          <p:nvSpPr>
            <p:cNvPr id="640" name="Google Shape;640;p53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3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3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3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3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3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3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3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614;p53">
            <a:extLst>
              <a:ext uri="{FF2B5EF4-FFF2-40B4-BE49-F238E27FC236}">
                <a16:creationId xmlns:a16="http://schemas.microsoft.com/office/drawing/2014/main" id="{771DC63F-D850-0DC2-14D7-766C70818B1F}"/>
              </a:ext>
            </a:extLst>
          </p:cNvPr>
          <p:cNvSpPr/>
          <p:nvPr/>
        </p:nvSpPr>
        <p:spPr>
          <a:xfrm>
            <a:off x="3232850" y="3631275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624;p53">
            <a:extLst>
              <a:ext uri="{FF2B5EF4-FFF2-40B4-BE49-F238E27FC236}">
                <a16:creationId xmlns:a16="http://schemas.microsoft.com/office/drawing/2014/main" id="{10FA6C82-C7C6-CB7E-F62B-53E5F177C4B4}"/>
              </a:ext>
            </a:extLst>
          </p:cNvPr>
          <p:cNvGrpSpPr/>
          <p:nvPr/>
        </p:nvGrpSpPr>
        <p:grpSpPr>
          <a:xfrm>
            <a:off x="3415600" y="3814021"/>
            <a:ext cx="358099" cy="358099"/>
            <a:chOff x="-57568775" y="3198925"/>
            <a:chExt cx="318225" cy="318225"/>
          </a:xfrm>
        </p:grpSpPr>
        <p:sp>
          <p:nvSpPr>
            <p:cNvPr id="12" name="Google Shape;625;p53">
              <a:extLst>
                <a:ext uri="{FF2B5EF4-FFF2-40B4-BE49-F238E27FC236}">
                  <a16:creationId xmlns:a16="http://schemas.microsoft.com/office/drawing/2014/main" id="{7B6C7096-A915-3B60-74EC-7C1BA12DD1A7}"/>
                </a:ext>
              </a:extLst>
            </p:cNvPr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6;p53">
              <a:extLst>
                <a:ext uri="{FF2B5EF4-FFF2-40B4-BE49-F238E27FC236}">
                  <a16:creationId xmlns:a16="http://schemas.microsoft.com/office/drawing/2014/main" id="{1351B4CA-5B77-74B7-656B-8B6A021044B7}"/>
                </a:ext>
              </a:extLst>
            </p:cNvPr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7;p53">
              <a:extLst>
                <a:ext uri="{FF2B5EF4-FFF2-40B4-BE49-F238E27FC236}">
                  <a16:creationId xmlns:a16="http://schemas.microsoft.com/office/drawing/2014/main" id="{4E19D328-E2F2-DEF8-FF58-6B028A296CDD}"/>
                </a:ext>
              </a:extLst>
            </p:cNvPr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8;p53">
              <a:extLst>
                <a:ext uri="{FF2B5EF4-FFF2-40B4-BE49-F238E27FC236}">
                  <a16:creationId xmlns:a16="http://schemas.microsoft.com/office/drawing/2014/main" id="{412D1949-4C46-F8B3-9C7E-872EB967FD9E}"/>
                </a:ext>
              </a:extLst>
            </p:cNvPr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9;p53">
              <a:extLst>
                <a:ext uri="{FF2B5EF4-FFF2-40B4-BE49-F238E27FC236}">
                  <a16:creationId xmlns:a16="http://schemas.microsoft.com/office/drawing/2014/main" id="{481434BB-B150-7F04-FD8D-6BED36FEED73}"/>
                </a:ext>
              </a:extLst>
            </p:cNvPr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30;p53">
              <a:extLst>
                <a:ext uri="{FF2B5EF4-FFF2-40B4-BE49-F238E27FC236}">
                  <a16:creationId xmlns:a16="http://schemas.microsoft.com/office/drawing/2014/main" id="{9A3DBE73-0844-22EC-BCEB-C8BB21D5CB49}"/>
                </a:ext>
              </a:extLst>
            </p:cNvPr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614;p53">
            <a:extLst>
              <a:ext uri="{FF2B5EF4-FFF2-40B4-BE49-F238E27FC236}">
                <a16:creationId xmlns:a16="http://schemas.microsoft.com/office/drawing/2014/main" id="{089B0EEC-E595-0F94-56C2-6E76221AAEF8}"/>
              </a:ext>
            </a:extLst>
          </p:cNvPr>
          <p:cNvSpPr/>
          <p:nvPr/>
        </p:nvSpPr>
        <p:spPr>
          <a:xfrm>
            <a:off x="5215639" y="3625968"/>
            <a:ext cx="723600" cy="723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624;p53">
            <a:extLst>
              <a:ext uri="{FF2B5EF4-FFF2-40B4-BE49-F238E27FC236}">
                <a16:creationId xmlns:a16="http://schemas.microsoft.com/office/drawing/2014/main" id="{ADE5518F-C573-DC65-55D4-ADA904325F87}"/>
              </a:ext>
            </a:extLst>
          </p:cNvPr>
          <p:cNvGrpSpPr/>
          <p:nvPr/>
        </p:nvGrpSpPr>
        <p:grpSpPr>
          <a:xfrm>
            <a:off x="5398389" y="3808714"/>
            <a:ext cx="358099" cy="358099"/>
            <a:chOff x="-57568775" y="3198925"/>
            <a:chExt cx="318225" cy="318225"/>
          </a:xfrm>
        </p:grpSpPr>
        <p:sp>
          <p:nvSpPr>
            <p:cNvPr id="20" name="Google Shape;625;p53">
              <a:extLst>
                <a:ext uri="{FF2B5EF4-FFF2-40B4-BE49-F238E27FC236}">
                  <a16:creationId xmlns:a16="http://schemas.microsoft.com/office/drawing/2014/main" id="{47D8C39F-43A0-F269-4AEF-4731E89B9ADC}"/>
                </a:ext>
              </a:extLst>
            </p:cNvPr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26;p53">
              <a:extLst>
                <a:ext uri="{FF2B5EF4-FFF2-40B4-BE49-F238E27FC236}">
                  <a16:creationId xmlns:a16="http://schemas.microsoft.com/office/drawing/2014/main" id="{0C583113-CC77-AF98-975D-5E7647EE992B}"/>
                </a:ext>
              </a:extLst>
            </p:cNvPr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27;p53">
              <a:extLst>
                <a:ext uri="{FF2B5EF4-FFF2-40B4-BE49-F238E27FC236}">
                  <a16:creationId xmlns:a16="http://schemas.microsoft.com/office/drawing/2014/main" id="{4291B926-C28B-296D-F006-47EB99B98190}"/>
                </a:ext>
              </a:extLst>
            </p:cNvPr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28;p53">
              <a:extLst>
                <a:ext uri="{FF2B5EF4-FFF2-40B4-BE49-F238E27FC236}">
                  <a16:creationId xmlns:a16="http://schemas.microsoft.com/office/drawing/2014/main" id="{3CF13651-881C-0731-4C8B-12D06DEDC6DD}"/>
                </a:ext>
              </a:extLst>
            </p:cNvPr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29;p53">
              <a:extLst>
                <a:ext uri="{FF2B5EF4-FFF2-40B4-BE49-F238E27FC236}">
                  <a16:creationId xmlns:a16="http://schemas.microsoft.com/office/drawing/2014/main" id="{690A0807-B721-9496-573B-8DD656DCE8CD}"/>
                </a:ext>
              </a:extLst>
            </p:cNvPr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30;p53">
              <a:extLst>
                <a:ext uri="{FF2B5EF4-FFF2-40B4-BE49-F238E27FC236}">
                  <a16:creationId xmlns:a16="http://schemas.microsoft.com/office/drawing/2014/main" id="{799496D6-3A42-7F70-59AB-45F142703EA2}"/>
                </a:ext>
              </a:extLst>
            </p:cNvPr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913AF76-F4FF-EDA4-6A97-9AED38F6BECD}"/>
              </a:ext>
            </a:extLst>
          </p:cNvPr>
          <p:cNvSpPr txBox="1"/>
          <p:nvPr/>
        </p:nvSpPr>
        <p:spPr>
          <a:xfrm>
            <a:off x="2470820" y="4404513"/>
            <a:ext cx="24772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chemeClr val="dk2"/>
                </a:solidFill>
                <a:latin typeface="Lexend Exa"/>
                <a:sym typeface="Lexend Exa"/>
              </a:rPr>
              <a:t>Salma Yasser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AE6398-7449-D37D-215A-2D3AEEE0E349}"/>
              </a:ext>
            </a:extLst>
          </p:cNvPr>
          <p:cNvSpPr txBox="1"/>
          <p:nvPr/>
        </p:nvSpPr>
        <p:spPr>
          <a:xfrm>
            <a:off x="4869799" y="4448748"/>
            <a:ext cx="24772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chemeClr val="dk2"/>
                </a:solidFill>
                <a:latin typeface="Lexend Exa"/>
                <a:sym typeface="Lexend Exa"/>
              </a:rPr>
              <a:t>Ola Farhat</a:t>
            </a:r>
          </a:p>
        </p:txBody>
      </p:sp>
      <p:grpSp>
        <p:nvGrpSpPr>
          <p:cNvPr id="29" name="Google Shape;639;p53">
            <a:extLst>
              <a:ext uri="{FF2B5EF4-FFF2-40B4-BE49-F238E27FC236}">
                <a16:creationId xmlns:a16="http://schemas.microsoft.com/office/drawing/2014/main" id="{C597FC24-6783-F21D-E345-BD68DBD73E83}"/>
              </a:ext>
            </a:extLst>
          </p:cNvPr>
          <p:cNvGrpSpPr/>
          <p:nvPr/>
        </p:nvGrpSpPr>
        <p:grpSpPr>
          <a:xfrm>
            <a:off x="1482948" y="2196984"/>
            <a:ext cx="323524" cy="358774"/>
            <a:chOff x="-57162350" y="3982000"/>
            <a:chExt cx="287500" cy="318825"/>
          </a:xfrm>
        </p:grpSpPr>
        <p:sp>
          <p:nvSpPr>
            <p:cNvPr id="30" name="Google Shape;640;p53">
              <a:extLst>
                <a:ext uri="{FF2B5EF4-FFF2-40B4-BE49-F238E27FC236}">
                  <a16:creationId xmlns:a16="http://schemas.microsoft.com/office/drawing/2014/main" id="{F353AF62-9A3B-8F2C-4D7D-3FC534C044D1}"/>
                </a:ext>
              </a:extLst>
            </p:cNvPr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41;p53">
              <a:extLst>
                <a:ext uri="{FF2B5EF4-FFF2-40B4-BE49-F238E27FC236}">
                  <a16:creationId xmlns:a16="http://schemas.microsoft.com/office/drawing/2014/main" id="{86EF2AE4-D8E7-BBA1-21A9-FC7C143092CD}"/>
                </a:ext>
              </a:extLst>
            </p:cNvPr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42;p53">
              <a:extLst>
                <a:ext uri="{FF2B5EF4-FFF2-40B4-BE49-F238E27FC236}">
                  <a16:creationId xmlns:a16="http://schemas.microsoft.com/office/drawing/2014/main" id="{BD0D3669-C412-269F-D773-6FD8E4AB2444}"/>
                </a:ext>
              </a:extLst>
            </p:cNvPr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43;p53">
              <a:extLst>
                <a:ext uri="{FF2B5EF4-FFF2-40B4-BE49-F238E27FC236}">
                  <a16:creationId xmlns:a16="http://schemas.microsoft.com/office/drawing/2014/main" id="{96F88522-09BC-72DC-68ED-399B3FF34539}"/>
                </a:ext>
              </a:extLst>
            </p:cNvPr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44;p53">
              <a:extLst>
                <a:ext uri="{FF2B5EF4-FFF2-40B4-BE49-F238E27FC236}">
                  <a16:creationId xmlns:a16="http://schemas.microsoft.com/office/drawing/2014/main" id="{91F39192-BBFB-AD99-C14E-D8D052F6D737}"/>
                </a:ext>
              </a:extLst>
            </p:cNvPr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45;p53">
              <a:extLst>
                <a:ext uri="{FF2B5EF4-FFF2-40B4-BE49-F238E27FC236}">
                  <a16:creationId xmlns:a16="http://schemas.microsoft.com/office/drawing/2014/main" id="{F0841C02-CA1C-0BF1-38A0-FE171D1F07EF}"/>
                </a:ext>
              </a:extLst>
            </p:cNvPr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46;p53">
              <a:extLst>
                <a:ext uri="{FF2B5EF4-FFF2-40B4-BE49-F238E27FC236}">
                  <a16:creationId xmlns:a16="http://schemas.microsoft.com/office/drawing/2014/main" id="{6DAD0609-D64E-A4AC-CC70-478F3A1E7692}"/>
                </a:ext>
              </a:extLst>
            </p:cNvPr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47;p53">
              <a:extLst>
                <a:ext uri="{FF2B5EF4-FFF2-40B4-BE49-F238E27FC236}">
                  <a16:creationId xmlns:a16="http://schemas.microsoft.com/office/drawing/2014/main" id="{43A9CEC5-7D67-1A1E-77BA-6B601514C9F8}"/>
                </a:ext>
              </a:extLst>
            </p:cNvPr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/>
          <p:nvPr/>
        </p:nvSpPr>
        <p:spPr>
          <a:xfrm>
            <a:off x="1081788" y="3214300"/>
            <a:ext cx="838200" cy="838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/>
          <p:nvPr/>
        </p:nvSpPr>
        <p:spPr>
          <a:xfrm>
            <a:off x="5164513" y="1569325"/>
            <a:ext cx="838200" cy="838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4"/>
          <p:cNvSpPr/>
          <p:nvPr/>
        </p:nvSpPr>
        <p:spPr>
          <a:xfrm>
            <a:off x="5164513" y="3214300"/>
            <a:ext cx="838200" cy="838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4"/>
          <p:cNvSpPr/>
          <p:nvPr/>
        </p:nvSpPr>
        <p:spPr>
          <a:xfrm>
            <a:off x="1081788" y="1569325"/>
            <a:ext cx="838200" cy="838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1966832" y="1365242"/>
            <a:ext cx="2087400" cy="12065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&amp; Project Overview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title" idx="6"/>
          </p:nvPr>
        </p:nvSpPr>
        <p:spPr>
          <a:xfrm>
            <a:off x="1997350" y="3290583"/>
            <a:ext cx="2087400" cy="6979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Core Modules &amp; Logic</a:t>
            </a:r>
            <a:endParaRPr dirty="0"/>
          </a:p>
        </p:txBody>
      </p:sp>
      <p:sp>
        <p:nvSpPr>
          <p:cNvPr id="245" name="Google Shape;245;p34"/>
          <p:cNvSpPr txBox="1">
            <a:spLocks noGrp="1"/>
          </p:cNvSpPr>
          <p:nvPr>
            <p:ph type="title" idx="9"/>
          </p:nvPr>
        </p:nvSpPr>
        <p:spPr>
          <a:xfrm>
            <a:off x="6107975" y="3290583"/>
            <a:ext cx="2098181" cy="7104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Demo &amp; Output</a:t>
            </a:r>
            <a:endParaRPr dirty="0"/>
          </a:p>
        </p:txBody>
      </p:sp>
      <p:sp>
        <p:nvSpPr>
          <p:cNvPr id="247" name="Google Shape;247;p34"/>
          <p:cNvSpPr txBox="1">
            <a:spLocks noGrp="1"/>
          </p:cNvSpPr>
          <p:nvPr>
            <p:ph type="title" idx="2"/>
          </p:nvPr>
        </p:nvSpPr>
        <p:spPr>
          <a:xfrm>
            <a:off x="1053888" y="1809013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49" name="Google Shape;249;p34"/>
          <p:cNvSpPr txBox="1">
            <a:spLocks noGrp="1"/>
          </p:cNvSpPr>
          <p:nvPr>
            <p:ph type="title" idx="3"/>
          </p:nvPr>
        </p:nvSpPr>
        <p:spPr>
          <a:xfrm>
            <a:off x="6097194" y="1569325"/>
            <a:ext cx="2087400" cy="10132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Technologies, Tools &amp; Features</a:t>
            </a:r>
            <a:endParaRPr dirty="0"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 idx="4"/>
          </p:nvPr>
        </p:nvSpPr>
        <p:spPr>
          <a:xfrm>
            <a:off x="5136613" y="18090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title" idx="7"/>
          </p:nvPr>
        </p:nvSpPr>
        <p:spPr>
          <a:xfrm>
            <a:off x="1053888" y="34540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53" name="Google Shape;253;p34"/>
          <p:cNvSpPr txBox="1">
            <a:spLocks noGrp="1"/>
          </p:cNvSpPr>
          <p:nvPr>
            <p:ph type="title" idx="13"/>
          </p:nvPr>
        </p:nvSpPr>
        <p:spPr>
          <a:xfrm>
            <a:off x="5136613" y="34540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254" name="Google Shape;254;p34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3406140" y="1737360"/>
            <a:ext cx="5372099" cy="1914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Introduction &amp; Project Overview</a:t>
            </a:r>
            <a:endParaRPr sz="3200" dirty="0"/>
          </a:p>
        </p:txBody>
      </p:sp>
      <p:sp>
        <p:nvSpPr>
          <p:cNvPr id="266" name="Google Shape;266;p36"/>
          <p:cNvSpPr txBox="1">
            <a:spLocks noGrp="1"/>
          </p:cNvSpPr>
          <p:nvPr>
            <p:ph type="title" idx="2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>
            <a:spLocks noGrp="1"/>
          </p:cNvSpPr>
          <p:nvPr>
            <p:ph type="title"/>
          </p:nvPr>
        </p:nvSpPr>
        <p:spPr>
          <a:xfrm>
            <a:off x="2083072" y="723073"/>
            <a:ext cx="47697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1"/>
          </p:nvPr>
        </p:nvSpPr>
        <p:spPr>
          <a:xfrm>
            <a:off x="1568605" y="1564873"/>
            <a:ext cx="5887844" cy="28919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Search engines play a vital role in helping users find relevant information in large text collections. This project explores how a search engine works by building a simplified version focused on document retrieval. It combines core natural language processing techniques with efficient indexing and ranking methods. The goal is to offer accurate, ranked results for a user's query. By handling everything from preprocessing to result display, this project demonstrates how search technology can be applied using basic tools and algorithms.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>
          <a:extLst>
            <a:ext uri="{FF2B5EF4-FFF2-40B4-BE49-F238E27FC236}">
              <a16:creationId xmlns:a16="http://schemas.microsoft.com/office/drawing/2014/main" id="{2F537C31-966D-E1F3-6E27-086608242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>
            <a:extLst>
              <a:ext uri="{FF2B5EF4-FFF2-40B4-BE49-F238E27FC236}">
                <a16:creationId xmlns:a16="http://schemas.microsoft.com/office/drawing/2014/main" id="{D9A18054-04CB-0513-630C-FA0653EA07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1955" y="723073"/>
            <a:ext cx="5061143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260" name="Google Shape;260;p35">
            <a:extLst>
              <a:ext uri="{FF2B5EF4-FFF2-40B4-BE49-F238E27FC236}">
                <a16:creationId xmlns:a16="http://schemas.microsoft.com/office/drawing/2014/main" id="{A21B053B-8CCF-B466-A4AC-03CA0456FDB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68605" y="1564873"/>
            <a:ext cx="5887844" cy="28919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project is built using Python and organized into four main modules: preprocessing, indexing, retrieval, and a user interface. Text documents are cleaned and tokenized before being indexed using techniques like the Document-Term Matrix, Inverted Index, and TF-IDF. When a user enters a query, the engine ranks documents using cosine similarity and displays the results through a </a:t>
            </a:r>
            <a:r>
              <a:rPr lang="en-GB" dirty="0" err="1"/>
              <a:t>Streamlit</a:t>
            </a:r>
            <a:r>
              <a:rPr lang="en-GB" dirty="0"/>
              <a:t> web app. The modular design makes it easy to understand each part of the pipeline while showcasing the practical use of NLP and information retrieval in real applications.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5144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>
          <a:extLst>
            <a:ext uri="{FF2B5EF4-FFF2-40B4-BE49-F238E27FC236}">
              <a16:creationId xmlns:a16="http://schemas.microsoft.com/office/drawing/2014/main" id="{09FFEF8F-2B76-2425-2B1D-08D9FC88C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>
            <a:extLst>
              <a:ext uri="{FF2B5EF4-FFF2-40B4-BE49-F238E27FC236}">
                <a16:creationId xmlns:a16="http://schemas.microsoft.com/office/drawing/2014/main" id="{98807A18-5C2D-DF7A-A9DD-7A55A331CE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06141" y="1737360"/>
            <a:ext cx="4671060" cy="1914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Technologies, Tools &amp; Features</a:t>
            </a:r>
          </a:p>
        </p:txBody>
      </p:sp>
      <p:sp>
        <p:nvSpPr>
          <p:cNvPr id="266" name="Google Shape;266;p36">
            <a:extLst>
              <a:ext uri="{FF2B5EF4-FFF2-40B4-BE49-F238E27FC236}">
                <a16:creationId xmlns:a16="http://schemas.microsoft.com/office/drawing/2014/main" id="{4E50F36A-385F-705B-C861-629655CD773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33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0"/>
          <p:cNvSpPr txBox="1">
            <a:spLocks noGrp="1"/>
          </p:cNvSpPr>
          <p:nvPr>
            <p:ph type="title"/>
          </p:nvPr>
        </p:nvSpPr>
        <p:spPr>
          <a:xfrm>
            <a:off x="3478891" y="1767135"/>
            <a:ext cx="2186217" cy="8841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Languages &amp; Frameworks</a:t>
            </a:r>
            <a:endParaRPr sz="2000" dirty="0"/>
          </a:p>
        </p:txBody>
      </p:sp>
      <p:sp>
        <p:nvSpPr>
          <p:cNvPr id="312" name="Google Shape;312;p40"/>
          <p:cNvSpPr txBox="1">
            <a:spLocks noGrp="1"/>
          </p:cNvSpPr>
          <p:nvPr>
            <p:ph type="subTitle" idx="1"/>
          </p:nvPr>
        </p:nvSpPr>
        <p:spPr>
          <a:xfrm>
            <a:off x="3618629" y="2843052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endParaRPr dirty="0"/>
          </a:p>
        </p:txBody>
      </p:sp>
      <p:sp>
        <p:nvSpPr>
          <p:cNvPr id="313" name="Google Shape;313;p40"/>
          <p:cNvSpPr txBox="1">
            <a:spLocks noGrp="1"/>
          </p:cNvSpPr>
          <p:nvPr>
            <p:ph type="title" idx="2"/>
          </p:nvPr>
        </p:nvSpPr>
        <p:spPr>
          <a:xfrm>
            <a:off x="6088350" y="1887890"/>
            <a:ext cx="2258100" cy="528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</a:rPr>
              <a:t>Libraries</a:t>
            </a:r>
            <a:endParaRPr sz="20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14" name="Google Shape;314;p40"/>
          <p:cNvSpPr txBox="1">
            <a:spLocks noGrp="1"/>
          </p:cNvSpPr>
          <p:nvPr>
            <p:ph type="subTitle" idx="3"/>
          </p:nvPr>
        </p:nvSpPr>
        <p:spPr>
          <a:xfrm>
            <a:off x="6373580" y="2825527"/>
            <a:ext cx="22581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NLTK, NumPy, scikit-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</a:rPr>
              <a:t>learn,streamlit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, etc.</a:t>
            </a:r>
          </a:p>
        </p:txBody>
      </p:sp>
      <p:sp>
        <p:nvSpPr>
          <p:cNvPr id="315" name="Google Shape;315;p40"/>
          <p:cNvSpPr txBox="1">
            <a:spLocks noGrp="1"/>
          </p:cNvSpPr>
          <p:nvPr>
            <p:ph type="title" idx="4"/>
          </p:nvPr>
        </p:nvSpPr>
        <p:spPr>
          <a:xfrm>
            <a:off x="808789" y="1887890"/>
            <a:ext cx="2056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GB" sz="2000" b="1" dirty="0">
                <a:solidFill>
                  <a:schemeClr val="tx1"/>
                </a:solidFill>
                <a:latin typeface="Arial" panose="020B0604020202020204" pitchFamily="34" charset="0"/>
              </a:rPr>
              <a:t>Dataset</a:t>
            </a:r>
            <a:endParaRPr sz="20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16" name="Google Shape;316;p40"/>
          <p:cNvSpPr txBox="1">
            <a:spLocks noGrp="1"/>
          </p:cNvSpPr>
          <p:nvPr>
            <p:ph type="subTitle" idx="5"/>
          </p:nvPr>
        </p:nvSpPr>
        <p:spPr>
          <a:xfrm>
            <a:off x="708139" y="2607482"/>
            <a:ext cx="2413639" cy="1268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Course materials from the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</a:rPr>
              <a:t>IS Strategy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class used as the searchable document collection.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sz="3600" b="1" dirty="0">
                <a:solidFill>
                  <a:schemeClr val="tx1"/>
                </a:solidFill>
                <a:latin typeface="Arial" panose="020B0604020202020204" pitchFamily="34" charset="0"/>
              </a:rPr>
              <a:t>Key Features</a:t>
            </a:r>
          </a:p>
        </p:txBody>
      </p:sp>
      <p:sp>
        <p:nvSpPr>
          <p:cNvPr id="365" name="Google Shape;365;p44"/>
          <p:cNvSpPr/>
          <p:nvPr/>
        </p:nvSpPr>
        <p:spPr>
          <a:xfrm>
            <a:off x="3277726" y="1654851"/>
            <a:ext cx="2588400" cy="2588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4"/>
          <p:cNvSpPr/>
          <p:nvPr/>
        </p:nvSpPr>
        <p:spPr>
          <a:xfrm>
            <a:off x="3476400" y="3497150"/>
            <a:ext cx="746400" cy="746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3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367" name="Google Shape;367;p44"/>
          <p:cNvSpPr/>
          <p:nvPr/>
        </p:nvSpPr>
        <p:spPr>
          <a:xfrm>
            <a:off x="4921200" y="3497150"/>
            <a:ext cx="746400" cy="746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2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368" name="Google Shape;368;p44"/>
          <p:cNvSpPr/>
          <p:nvPr/>
        </p:nvSpPr>
        <p:spPr>
          <a:xfrm>
            <a:off x="3476400" y="1654950"/>
            <a:ext cx="746400" cy="746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4</a:t>
            </a:r>
            <a:endParaRPr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369" name="Google Shape;369;p44"/>
          <p:cNvSpPr/>
          <p:nvPr/>
        </p:nvSpPr>
        <p:spPr>
          <a:xfrm>
            <a:off x="4921200" y="1654950"/>
            <a:ext cx="746400" cy="746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1</a:t>
            </a:r>
            <a:endParaRPr sz="2500">
              <a:solidFill>
                <a:schemeClr val="dk1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370" name="Google Shape;370;p44"/>
          <p:cNvSpPr txBox="1"/>
          <p:nvPr/>
        </p:nvSpPr>
        <p:spPr>
          <a:xfrm>
            <a:off x="720000" y="3600661"/>
            <a:ext cx="2244834" cy="572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Ranked search using Cosine Similarity</a:t>
            </a:r>
          </a:p>
        </p:txBody>
      </p:sp>
      <p:sp>
        <p:nvSpPr>
          <p:cNvPr id="372" name="Google Shape;372;p44"/>
          <p:cNvSpPr txBox="1"/>
          <p:nvPr/>
        </p:nvSpPr>
        <p:spPr>
          <a:xfrm>
            <a:off x="720000" y="1746349"/>
            <a:ext cx="2064900" cy="5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Clean and interactive UI with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</a:rPr>
              <a:t>Streamlit</a:t>
            </a:r>
            <a:endParaRPr lang="en-GB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74" name="Google Shape;374;p44"/>
          <p:cNvSpPr txBox="1"/>
          <p:nvPr/>
        </p:nvSpPr>
        <p:spPr>
          <a:xfrm>
            <a:off x="6615050" y="1746349"/>
            <a:ext cx="18228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Preprocessing with NLP</a:t>
            </a:r>
          </a:p>
        </p:txBody>
      </p:sp>
      <p:sp>
        <p:nvSpPr>
          <p:cNvPr id="377" name="Google Shape;377;p44"/>
          <p:cNvSpPr txBox="1"/>
          <p:nvPr/>
        </p:nvSpPr>
        <p:spPr>
          <a:xfrm>
            <a:off x="6608700" y="3614284"/>
            <a:ext cx="2244834" cy="54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</a:rPr>
              <a:t>Multiple indexing methods (Inverted Index, TF-IDF)</a:t>
            </a:r>
          </a:p>
        </p:txBody>
      </p:sp>
      <p:cxnSp>
        <p:nvCxnSpPr>
          <p:cNvPr id="378" name="Google Shape;378;p44"/>
          <p:cNvCxnSpPr>
            <a:stCxn id="368" idx="2"/>
          </p:cNvCxnSpPr>
          <p:nvPr/>
        </p:nvCxnSpPr>
        <p:spPr>
          <a:xfrm rot="10800000">
            <a:off x="2682900" y="2028000"/>
            <a:ext cx="79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9" name="Google Shape;379;p44"/>
          <p:cNvCxnSpPr>
            <a:stCxn id="366" idx="2"/>
          </p:cNvCxnSpPr>
          <p:nvPr/>
        </p:nvCxnSpPr>
        <p:spPr>
          <a:xfrm rot="10800000">
            <a:off x="2682900" y="3870200"/>
            <a:ext cx="79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0" name="Google Shape;380;p44"/>
          <p:cNvCxnSpPr>
            <a:stCxn id="369" idx="6"/>
          </p:cNvCxnSpPr>
          <p:nvPr/>
        </p:nvCxnSpPr>
        <p:spPr>
          <a:xfrm>
            <a:off x="5667600" y="2028000"/>
            <a:ext cx="79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1" name="Google Shape;381;p44"/>
          <p:cNvCxnSpPr>
            <a:stCxn id="367" idx="6"/>
          </p:cNvCxnSpPr>
          <p:nvPr/>
        </p:nvCxnSpPr>
        <p:spPr>
          <a:xfrm>
            <a:off x="5667600" y="3870200"/>
            <a:ext cx="79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" name="Google Shape;4580;p68">
            <a:extLst>
              <a:ext uri="{FF2B5EF4-FFF2-40B4-BE49-F238E27FC236}">
                <a16:creationId xmlns:a16="http://schemas.microsoft.com/office/drawing/2014/main" id="{A53848DD-B895-07C9-7F7C-9231D680CFE5}"/>
              </a:ext>
            </a:extLst>
          </p:cNvPr>
          <p:cNvGrpSpPr/>
          <p:nvPr/>
        </p:nvGrpSpPr>
        <p:grpSpPr>
          <a:xfrm>
            <a:off x="4184889" y="2502747"/>
            <a:ext cx="774074" cy="775036"/>
            <a:chOff x="5985650" y="2860025"/>
            <a:chExt cx="1396075" cy="1539775"/>
          </a:xfrm>
        </p:grpSpPr>
        <p:sp>
          <p:nvSpPr>
            <p:cNvPr id="3" name="Google Shape;4581;p68">
              <a:extLst>
                <a:ext uri="{FF2B5EF4-FFF2-40B4-BE49-F238E27FC236}">
                  <a16:creationId xmlns:a16="http://schemas.microsoft.com/office/drawing/2014/main" id="{B07D1774-85AA-3AB7-703A-177209E5F011}"/>
                </a:ext>
              </a:extLst>
            </p:cNvPr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582;p68">
              <a:extLst>
                <a:ext uri="{FF2B5EF4-FFF2-40B4-BE49-F238E27FC236}">
                  <a16:creationId xmlns:a16="http://schemas.microsoft.com/office/drawing/2014/main" id="{AB6E565F-0B86-3821-00B6-C86FE018EB1E}"/>
                </a:ext>
              </a:extLst>
            </p:cNvPr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583;p68">
              <a:extLst>
                <a:ext uri="{FF2B5EF4-FFF2-40B4-BE49-F238E27FC236}">
                  <a16:creationId xmlns:a16="http://schemas.microsoft.com/office/drawing/2014/main" id="{85711D11-EDE9-5C98-A19E-B9293E899619}"/>
                </a:ext>
              </a:extLst>
            </p:cNvPr>
            <p:cNvSpPr/>
            <p:nvPr/>
          </p:nvSpPr>
          <p:spPr>
            <a:xfrm>
              <a:off x="6073050" y="3509699"/>
              <a:ext cx="641724" cy="636799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4584;p68">
              <a:extLst>
                <a:ext uri="{FF2B5EF4-FFF2-40B4-BE49-F238E27FC236}">
                  <a16:creationId xmlns:a16="http://schemas.microsoft.com/office/drawing/2014/main" id="{D32E0C94-96B7-2A97-2503-8602B0341F78}"/>
                </a:ext>
              </a:extLst>
            </p:cNvPr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585;p68">
              <a:extLst>
                <a:ext uri="{FF2B5EF4-FFF2-40B4-BE49-F238E27FC236}">
                  <a16:creationId xmlns:a16="http://schemas.microsoft.com/office/drawing/2014/main" id="{439A7EF8-8180-735B-E37D-622B348F6AE2}"/>
                </a:ext>
              </a:extLst>
            </p:cNvPr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586;p68">
              <a:extLst>
                <a:ext uri="{FF2B5EF4-FFF2-40B4-BE49-F238E27FC236}">
                  <a16:creationId xmlns:a16="http://schemas.microsoft.com/office/drawing/2014/main" id="{0705C992-B5FC-1C66-8239-2A555CB865E1}"/>
                </a:ext>
              </a:extLst>
            </p:cNvPr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587;p68">
              <a:extLst>
                <a:ext uri="{FF2B5EF4-FFF2-40B4-BE49-F238E27FC236}">
                  <a16:creationId xmlns:a16="http://schemas.microsoft.com/office/drawing/2014/main" id="{66FD9E0C-60FD-D65A-EC6C-CFF145959082}"/>
                </a:ext>
              </a:extLst>
            </p:cNvPr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88;p68">
              <a:extLst>
                <a:ext uri="{FF2B5EF4-FFF2-40B4-BE49-F238E27FC236}">
                  <a16:creationId xmlns:a16="http://schemas.microsoft.com/office/drawing/2014/main" id="{21F84487-E0E0-A71C-E7A9-23815C983A29}"/>
                </a:ext>
              </a:extLst>
            </p:cNvPr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89;p68">
              <a:extLst>
                <a:ext uri="{FF2B5EF4-FFF2-40B4-BE49-F238E27FC236}">
                  <a16:creationId xmlns:a16="http://schemas.microsoft.com/office/drawing/2014/main" id="{3AF4E0C0-06BE-226D-0EBC-C9F507F91047}"/>
                </a:ext>
              </a:extLst>
            </p:cNvPr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90;p68">
              <a:extLst>
                <a:ext uri="{FF2B5EF4-FFF2-40B4-BE49-F238E27FC236}">
                  <a16:creationId xmlns:a16="http://schemas.microsoft.com/office/drawing/2014/main" id="{955903E7-0A61-9E2D-C9C8-6CB771A4DCA2}"/>
                </a:ext>
              </a:extLst>
            </p:cNvPr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591;p68">
              <a:extLst>
                <a:ext uri="{FF2B5EF4-FFF2-40B4-BE49-F238E27FC236}">
                  <a16:creationId xmlns:a16="http://schemas.microsoft.com/office/drawing/2014/main" id="{0933A7DD-397A-3769-E2EA-75B2960CADA7}"/>
                </a:ext>
              </a:extLst>
            </p:cNvPr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92;p68">
              <a:extLst>
                <a:ext uri="{FF2B5EF4-FFF2-40B4-BE49-F238E27FC236}">
                  <a16:creationId xmlns:a16="http://schemas.microsoft.com/office/drawing/2014/main" id="{15DE5AD8-1C71-A872-B8C4-570A2264B8F7}"/>
                </a:ext>
              </a:extLst>
            </p:cNvPr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93;p68">
              <a:extLst>
                <a:ext uri="{FF2B5EF4-FFF2-40B4-BE49-F238E27FC236}">
                  <a16:creationId xmlns:a16="http://schemas.microsoft.com/office/drawing/2014/main" id="{609B1D33-3AD1-8F5A-D542-62F5165A1B94}"/>
                </a:ext>
              </a:extLst>
            </p:cNvPr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94;p68">
              <a:extLst>
                <a:ext uri="{FF2B5EF4-FFF2-40B4-BE49-F238E27FC236}">
                  <a16:creationId xmlns:a16="http://schemas.microsoft.com/office/drawing/2014/main" id="{A4A16DE2-83F4-550F-B838-4BACB3043E43}"/>
                </a:ext>
              </a:extLst>
            </p:cNvPr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95;p68">
              <a:extLst>
                <a:ext uri="{FF2B5EF4-FFF2-40B4-BE49-F238E27FC236}">
                  <a16:creationId xmlns:a16="http://schemas.microsoft.com/office/drawing/2014/main" id="{E55AE1A3-AF83-9264-7645-34396A3E768F}"/>
                </a:ext>
              </a:extLst>
            </p:cNvPr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96;p68">
              <a:extLst>
                <a:ext uri="{FF2B5EF4-FFF2-40B4-BE49-F238E27FC236}">
                  <a16:creationId xmlns:a16="http://schemas.microsoft.com/office/drawing/2014/main" id="{DC6E7AE0-78F4-89C3-F223-B389BA0AD0F3}"/>
                </a:ext>
              </a:extLst>
            </p:cNvPr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97;p68">
              <a:extLst>
                <a:ext uri="{FF2B5EF4-FFF2-40B4-BE49-F238E27FC236}">
                  <a16:creationId xmlns:a16="http://schemas.microsoft.com/office/drawing/2014/main" id="{C1AC5BDF-B8E7-B6D8-648C-387FBDFF655E}"/>
                </a:ext>
              </a:extLst>
            </p:cNvPr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598;p68">
              <a:extLst>
                <a:ext uri="{FF2B5EF4-FFF2-40B4-BE49-F238E27FC236}">
                  <a16:creationId xmlns:a16="http://schemas.microsoft.com/office/drawing/2014/main" id="{146686E3-1950-2E69-B28C-D2E414373DC2}"/>
                </a:ext>
              </a:extLst>
            </p:cNvPr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599;p68">
              <a:extLst>
                <a:ext uri="{FF2B5EF4-FFF2-40B4-BE49-F238E27FC236}">
                  <a16:creationId xmlns:a16="http://schemas.microsoft.com/office/drawing/2014/main" id="{96BD3746-3419-B056-A92E-80454B39AD0D}"/>
                </a:ext>
              </a:extLst>
            </p:cNvPr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600;p68">
              <a:extLst>
                <a:ext uri="{FF2B5EF4-FFF2-40B4-BE49-F238E27FC236}">
                  <a16:creationId xmlns:a16="http://schemas.microsoft.com/office/drawing/2014/main" id="{2AE9F6D9-782A-A55F-FE99-A64D1478DA63}"/>
                </a:ext>
              </a:extLst>
            </p:cNvPr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601;p68">
              <a:extLst>
                <a:ext uri="{FF2B5EF4-FFF2-40B4-BE49-F238E27FC236}">
                  <a16:creationId xmlns:a16="http://schemas.microsoft.com/office/drawing/2014/main" id="{B49FC842-4194-7C4B-4876-84FAF66D1B33}"/>
                </a:ext>
              </a:extLst>
            </p:cNvPr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602;p68">
              <a:extLst>
                <a:ext uri="{FF2B5EF4-FFF2-40B4-BE49-F238E27FC236}">
                  <a16:creationId xmlns:a16="http://schemas.microsoft.com/office/drawing/2014/main" id="{3A9D197B-7FB2-4AE1-D34C-A9746CD2F9E7}"/>
                </a:ext>
              </a:extLst>
            </p:cNvPr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603;p68">
              <a:extLst>
                <a:ext uri="{FF2B5EF4-FFF2-40B4-BE49-F238E27FC236}">
                  <a16:creationId xmlns:a16="http://schemas.microsoft.com/office/drawing/2014/main" id="{2F36A1FB-9D83-2017-3CB6-1172B523C8B2}"/>
                </a:ext>
              </a:extLst>
            </p:cNvPr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604;p68">
              <a:extLst>
                <a:ext uri="{FF2B5EF4-FFF2-40B4-BE49-F238E27FC236}">
                  <a16:creationId xmlns:a16="http://schemas.microsoft.com/office/drawing/2014/main" id="{E02DA965-79EB-99AD-5434-6FA514EA70AB}"/>
                </a:ext>
              </a:extLst>
            </p:cNvPr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605;p68">
              <a:extLst>
                <a:ext uri="{FF2B5EF4-FFF2-40B4-BE49-F238E27FC236}">
                  <a16:creationId xmlns:a16="http://schemas.microsoft.com/office/drawing/2014/main" id="{DF889A06-61B1-989B-1224-148BD27A84AD}"/>
                </a:ext>
              </a:extLst>
            </p:cNvPr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606;p68">
              <a:extLst>
                <a:ext uri="{FF2B5EF4-FFF2-40B4-BE49-F238E27FC236}">
                  <a16:creationId xmlns:a16="http://schemas.microsoft.com/office/drawing/2014/main" id="{04289F26-E837-0778-9462-B9338B9D057D}"/>
                </a:ext>
              </a:extLst>
            </p:cNvPr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607;p68">
              <a:extLst>
                <a:ext uri="{FF2B5EF4-FFF2-40B4-BE49-F238E27FC236}">
                  <a16:creationId xmlns:a16="http://schemas.microsoft.com/office/drawing/2014/main" id="{583EB705-221D-DC30-BB5E-A8A2A37B4B28}"/>
                </a:ext>
              </a:extLst>
            </p:cNvPr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608;p68">
              <a:extLst>
                <a:ext uri="{FF2B5EF4-FFF2-40B4-BE49-F238E27FC236}">
                  <a16:creationId xmlns:a16="http://schemas.microsoft.com/office/drawing/2014/main" id="{A890571A-38E4-E50F-BDE2-656254148BF1}"/>
                </a:ext>
              </a:extLst>
            </p:cNvPr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609;p68">
              <a:extLst>
                <a:ext uri="{FF2B5EF4-FFF2-40B4-BE49-F238E27FC236}">
                  <a16:creationId xmlns:a16="http://schemas.microsoft.com/office/drawing/2014/main" id="{75F8DECC-559E-3734-A56B-69B181726B31}"/>
                </a:ext>
              </a:extLst>
            </p:cNvPr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610;p68">
              <a:extLst>
                <a:ext uri="{FF2B5EF4-FFF2-40B4-BE49-F238E27FC236}">
                  <a16:creationId xmlns:a16="http://schemas.microsoft.com/office/drawing/2014/main" id="{A2BAFF34-EA7F-280A-6838-43BF081F762E}"/>
                </a:ext>
              </a:extLst>
            </p:cNvPr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611;p68">
              <a:extLst>
                <a:ext uri="{FF2B5EF4-FFF2-40B4-BE49-F238E27FC236}">
                  <a16:creationId xmlns:a16="http://schemas.microsoft.com/office/drawing/2014/main" id="{9C5A37F9-7F03-2B86-E425-0C1431896590}"/>
                </a:ext>
              </a:extLst>
            </p:cNvPr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612;p68">
              <a:extLst>
                <a:ext uri="{FF2B5EF4-FFF2-40B4-BE49-F238E27FC236}">
                  <a16:creationId xmlns:a16="http://schemas.microsoft.com/office/drawing/2014/main" id="{9A258EC7-4607-D9AA-6E0E-1DF4BB4A6D99}"/>
                </a:ext>
              </a:extLst>
            </p:cNvPr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rauma &amp; Emergency Center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341</Words>
  <Application>Microsoft Office PowerPoint</Application>
  <PresentationFormat>On-screen Show (16:9)</PresentationFormat>
  <Paragraphs>50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Lexend Exa</vt:lpstr>
      <vt:lpstr>Lexend Exa Medium</vt:lpstr>
      <vt:lpstr>Arial</vt:lpstr>
      <vt:lpstr>Consolas</vt:lpstr>
      <vt:lpstr>PT Sans</vt:lpstr>
      <vt:lpstr>Palanquin Dark Medium</vt:lpstr>
      <vt:lpstr>Lato</vt:lpstr>
      <vt:lpstr>Trauma &amp; Emergency Center by Slidesgo</vt:lpstr>
      <vt:lpstr>Search Engine for Text Documents </vt:lpstr>
      <vt:lpstr>Team Members</vt:lpstr>
      <vt:lpstr>Introduction &amp; Project Overview</vt:lpstr>
      <vt:lpstr>Introduction &amp; Project Overview</vt:lpstr>
      <vt:lpstr>Introduction</vt:lpstr>
      <vt:lpstr>Project Overview</vt:lpstr>
      <vt:lpstr>Technologies, Tools &amp; Features</vt:lpstr>
      <vt:lpstr>Languages &amp; Frameworks</vt:lpstr>
      <vt:lpstr>Key Features</vt:lpstr>
      <vt:lpstr>Core Modules &amp; Logic</vt:lpstr>
      <vt:lpstr>Preprocessing</vt:lpstr>
      <vt:lpstr>Search term_doc_incidence</vt:lpstr>
      <vt:lpstr>PowerPoint Presentation</vt:lpstr>
      <vt:lpstr>PowerPoint Presentation</vt:lpstr>
      <vt:lpstr>Demo &amp; Output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Salma.1701367</cp:lastModifiedBy>
  <cp:revision>5</cp:revision>
  <dcterms:modified xsi:type="dcterms:W3CDTF">2025-05-20T06:00:40Z</dcterms:modified>
</cp:coreProperties>
</file>